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BF1B"/>
    <a:srgbClr val="031A35"/>
    <a:srgbClr val="063874"/>
    <a:srgbClr val="BF9F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6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87" y="7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63BAF-4B5D-4DA8-9E30-2ED9A67D71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6F701-A2DA-4657-8AF3-74936D43D5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63BAF-4B5D-4DA8-9E30-2ED9A67D71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6F701-A2DA-4657-8AF3-74936D43D5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63BAF-4B5D-4DA8-9E30-2ED9A67D71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6F701-A2DA-4657-8AF3-74936D43D5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63BAF-4B5D-4DA8-9E30-2ED9A67D71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6F701-A2DA-4657-8AF3-74936D43D5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63BAF-4B5D-4DA8-9E30-2ED9A67D71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6F701-A2DA-4657-8AF3-74936D43D5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63BAF-4B5D-4DA8-9E30-2ED9A67D71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6F701-A2DA-4657-8AF3-74936D43D5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63BAF-4B5D-4DA8-9E30-2ED9A67D71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6F701-A2DA-4657-8AF3-74936D43D5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63BAF-4B5D-4DA8-9E30-2ED9A67D71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6F701-A2DA-4657-8AF3-74936D43D5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63BAF-4B5D-4DA8-9E30-2ED9A67D71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6F701-A2DA-4657-8AF3-74936D43D5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63BAF-4B5D-4DA8-9E30-2ED9A67D71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6F701-A2DA-4657-8AF3-74936D43D5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63BAF-4B5D-4DA8-9E30-2ED9A67D71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6F701-A2DA-4657-8AF3-74936D43D5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63BAF-4B5D-4DA8-9E30-2ED9A67D71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6F701-A2DA-4657-8AF3-74936D43D56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jpe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6.jpeg"/><Relationship Id="rId2" Type="http://schemas.openxmlformats.org/officeDocument/2006/relationships/tags" Target="../tags/tag3.xml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7.jpeg"/><Relationship Id="rId2" Type="http://schemas.openxmlformats.org/officeDocument/2006/relationships/tags" Target="../tags/tag4.xml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3" Type="http://schemas.openxmlformats.org/officeDocument/2006/relationships/image" Target="../media/image19.jpeg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4" r="9563"/>
          <a:stretch>
            <a:fillRect/>
          </a:stretch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231726" y="631629"/>
            <a:ext cx="9728548" cy="5218960"/>
            <a:chOff x="540152" y="405114"/>
            <a:chExt cx="11111696" cy="5960962"/>
          </a:xfrm>
        </p:grpSpPr>
        <p:sp>
          <p:nvSpPr>
            <p:cNvPr id="8" name="矩形 7"/>
            <p:cNvSpPr/>
            <p:nvPr/>
          </p:nvSpPr>
          <p:spPr>
            <a:xfrm>
              <a:off x="540152" y="405114"/>
              <a:ext cx="11111696" cy="5960962"/>
            </a:xfrm>
            <a:prstGeom prst="rect">
              <a:avLst/>
            </a:prstGeom>
            <a:solidFill>
              <a:srgbClr val="03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681214" y="558505"/>
              <a:ext cx="10829570" cy="5604076"/>
            </a:xfrm>
            <a:prstGeom prst="rect">
              <a:avLst/>
            </a:prstGeom>
            <a:noFill/>
            <a:ln>
              <a:solidFill>
                <a:srgbClr val="E4B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94" r="42064" b="7246"/>
          <a:stretch>
            <a:fillRect/>
          </a:stretch>
        </p:blipFill>
        <p:spPr>
          <a:xfrm rot="16200000">
            <a:off x="5904440" y="2082092"/>
            <a:ext cx="4537275" cy="597523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4199420" y="2024294"/>
            <a:ext cx="3793159" cy="0"/>
            <a:chOff x="3982720" y="2164080"/>
            <a:chExt cx="3793159" cy="0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982720" y="2164080"/>
              <a:ext cx="114808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6627799" y="2164080"/>
              <a:ext cx="114808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5486399" y="1731906"/>
            <a:ext cx="1148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202X</a:t>
            </a:r>
            <a:endParaRPr lang="zh-CN" altLang="en-US" sz="3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773678" y="2423763"/>
            <a:ext cx="6644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gradFill>
                  <a:gsLst>
                    <a:gs pos="0">
                      <a:srgbClr val="E4BF1B"/>
                    </a:gs>
                    <a:gs pos="100000">
                      <a:srgbClr val="BF9F17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油画质感工作总结汇报</a:t>
            </a:r>
            <a:endParaRPr lang="zh-CN" altLang="en-US" sz="3600" b="1" dirty="0">
              <a:gradFill>
                <a:gsLst>
                  <a:gs pos="0">
                    <a:srgbClr val="E4BF1B"/>
                  </a:gs>
                  <a:gs pos="100000">
                    <a:srgbClr val="BF9F17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123070" y="3107592"/>
            <a:ext cx="5945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PRESS CONFERENCE LEVEL BUSINESS SUMMARY REPORT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005010" y="3488063"/>
            <a:ext cx="8181980" cy="571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en-US" altLang="zh-CN" sz="1100" dirty="0">
                <a:solidFill>
                  <a:schemeClr val="bg1">
                    <a:alpha val="53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By faith I mean a vision of good one cherishes and the enthusiasm that pushes one to seek its fulfillment regardless of obstacles. By faith I By faith I mean a vision of good one cherishes and the enthusiasm that</a:t>
            </a:r>
            <a:endParaRPr lang="en-US" altLang="zh-CN" sz="1100" dirty="0">
              <a:solidFill>
                <a:schemeClr val="bg1">
                  <a:alpha val="53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99"/>
                            </p:stCondLst>
                            <p:childTnLst>
                              <p:par>
                                <p:cTn id="1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699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199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4" r="9563"/>
          <a:stretch>
            <a:fillRect/>
          </a:stretch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167638" y="182880"/>
            <a:ext cx="11856722" cy="6492240"/>
            <a:chOff x="540152" y="405114"/>
            <a:chExt cx="11111696" cy="5960962"/>
          </a:xfrm>
        </p:grpSpPr>
        <p:sp>
          <p:nvSpPr>
            <p:cNvPr id="21" name="矩形 20"/>
            <p:cNvSpPr/>
            <p:nvPr/>
          </p:nvSpPr>
          <p:spPr>
            <a:xfrm>
              <a:off x="540152" y="405114"/>
              <a:ext cx="11111696" cy="5960962"/>
            </a:xfrm>
            <a:prstGeom prst="rect">
              <a:avLst/>
            </a:prstGeom>
            <a:solidFill>
              <a:srgbClr val="03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81214" y="558505"/>
              <a:ext cx="10829570" cy="5604076"/>
            </a:xfrm>
            <a:prstGeom prst="rect">
              <a:avLst/>
            </a:prstGeom>
            <a:noFill/>
            <a:ln>
              <a:solidFill>
                <a:srgbClr val="E4B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" name="íS1ídè"/>
          <p:cNvSpPr/>
          <p:nvPr/>
        </p:nvSpPr>
        <p:spPr>
          <a:xfrm>
            <a:off x="666748" y="2130478"/>
            <a:ext cx="10858500" cy="1971943"/>
          </a:xfrm>
          <a:prstGeom prst="roundRect">
            <a:avLst>
              <a:gd name="adj" fmla="val 50000"/>
            </a:avLst>
          </a:prstGeom>
          <a:blipFill>
            <a:blip r:embed="rId2"/>
            <a:stretch>
              <a:fillRect t="-134410" b="-132690"/>
            </a:stretch>
          </a:blipFill>
          <a:ln w="38100">
            <a:solidFill>
              <a:srgbClr val="E4BF1B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36" name="iş1íḍé"/>
          <p:cNvSpPr/>
          <p:nvPr/>
        </p:nvSpPr>
        <p:spPr>
          <a:xfrm>
            <a:off x="4501050" y="2130478"/>
            <a:ext cx="3189896" cy="1971943"/>
          </a:xfrm>
          <a:prstGeom prst="roundRect">
            <a:avLst>
              <a:gd name="adj" fmla="val 50000"/>
            </a:avLst>
          </a:prstGeom>
          <a:solidFill>
            <a:srgbClr val="031A35">
              <a:alpha val="70000"/>
            </a:srgb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37" name="îŝļïďe"/>
          <p:cNvGrpSpPr/>
          <p:nvPr/>
        </p:nvGrpSpPr>
        <p:grpSpPr>
          <a:xfrm>
            <a:off x="666748" y="916516"/>
            <a:ext cx="10858500" cy="802186"/>
            <a:chOff x="660400" y="1130300"/>
            <a:chExt cx="10858500" cy="802186"/>
          </a:xfrm>
        </p:grpSpPr>
        <p:sp>
          <p:nvSpPr>
            <p:cNvPr id="42" name="ïsḷidè"/>
            <p:cNvSpPr txBox="1"/>
            <p:nvPr/>
          </p:nvSpPr>
          <p:spPr>
            <a:xfrm>
              <a:off x="660400" y="1455021"/>
              <a:ext cx="10858500" cy="4774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buSzPct val="25000"/>
              </a:pPr>
              <a:r>
                <a:rPr lang="en-US" sz="2000" b="1" dirty="0">
                  <a:solidFill>
                    <a:srgbClr val="E4BF1B"/>
                  </a:solidFill>
                </a:rPr>
                <a:t>Unified Fonts Make Reading More Fluent.</a:t>
              </a:r>
              <a:endParaRPr lang="en-US" sz="2000" b="1" dirty="0">
                <a:solidFill>
                  <a:srgbClr val="E4BF1B"/>
                </a:solidFill>
              </a:endParaRPr>
            </a:p>
          </p:txBody>
        </p:sp>
        <p:sp>
          <p:nvSpPr>
            <p:cNvPr id="43" name="îṧļîḋé"/>
            <p:cNvSpPr/>
            <p:nvPr/>
          </p:nvSpPr>
          <p:spPr bwMode="auto">
            <a:xfrm>
              <a:off x="660400" y="1130300"/>
              <a:ext cx="10858500" cy="324721"/>
            </a:xfrm>
            <a:prstGeom prst="rect">
              <a:avLst/>
            </a:prstGeom>
            <a:noFill/>
            <a:ln w="317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1440" tIns="45720" rIns="91440" bIns="4572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100" dirty="0">
                  <a:solidFill>
                    <a:schemeClr val="bg1"/>
                  </a:solidFill>
                </a:rPr>
                <a:t>Supporting text here.</a:t>
              </a:r>
              <a:endParaRPr lang="en-US" altLang="zh-CN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iṡľîḑe"/>
          <p:cNvGrpSpPr/>
          <p:nvPr/>
        </p:nvGrpSpPr>
        <p:grpSpPr>
          <a:xfrm>
            <a:off x="666748" y="4514197"/>
            <a:ext cx="10858500" cy="1372717"/>
            <a:chOff x="660400" y="4761383"/>
            <a:chExt cx="10858500" cy="1372717"/>
          </a:xfrm>
        </p:grpSpPr>
        <p:sp>
          <p:nvSpPr>
            <p:cNvPr id="40" name="išliḓé"/>
            <p:cNvSpPr txBox="1"/>
            <p:nvPr/>
          </p:nvSpPr>
          <p:spPr>
            <a:xfrm>
              <a:off x="660400" y="5233351"/>
              <a:ext cx="10858500" cy="9007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  <a:buSzPct val="25000"/>
              </a:pPr>
              <a:r>
                <a:rPr lang="en-US" altLang="zh-CN" sz="1200" dirty="0">
                  <a:solidFill>
                    <a:schemeClr val="bg1"/>
                  </a:solidFill>
                </a:rPr>
                <a:t>Theme color makes PPT more convenient to </a:t>
              </a:r>
              <a:r>
                <a:rPr lang="en-US" altLang="zh-CN" sz="1200" dirty="0" err="1">
                  <a:solidFill>
                    <a:schemeClr val="bg1"/>
                  </a:solidFill>
                </a:rPr>
                <a:t>change.Adjust</a:t>
              </a:r>
              <a:r>
                <a:rPr lang="en-US" altLang="zh-CN" sz="1200" dirty="0">
                  <a:solidFill>
                    <a:schemeClr val="bg1"/>
                  </a:solidFill>
                </a:rPr>
                <a:t> the spacing to adapt to Chinese typesetting, use the reference line in PPT.</a:t>
              </a:r>
              <a:endParaRPr lang="en-US" altLang="zh-CN" sz="1200" dirty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  <a:buSzPct val="25000"/>
              </a:pPr>
              <a:r>
                <a:rPr lang="en-US" altLang="zh-CN" sz="1200" dirty="0">
                  <a:solidFill>
                    <a:schemeClr val="bg1"/>
                  </a:solidFill>
                </a:rPr>
                <a:t>……</a:t>
              </a:r>
              <a:endParaRPr lang="en-US" altLang="zh-CN" sz="1200" dirty="0">
                <a:solidFill>
                  <a:schemeClr val="bg1"/>
                </a:solidFill>
              </a:endParaRPr>
            </a:p>
          </p:txBody>
        </p:sp>
        <p:sp>
          <p:nvSpPr>
            <p:cNvPr id="41" name="iśļîdé"/>
            <p:cNvSpPr txBox="1"/>
            <p:nvPr/>
          </p:nvSpPr>
          <p:spPr>
            <a:xfrm>
              <a:off x="660400" y="4761383"/>
              <a:ext cx="10858500" cy="4719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buSzPct val="25000"/>
              </a:pPr>
              <a:r>
                <a:rPr lang="en-US" altLang="zh-CN" sz="2000" b="1" dirty="0">
                  <a:solidFill>
                    <a:schemeClr val="bg1"/>
                  </a:solidFill>
                </a:rPr>
                <a:t>Text here</a:t>
              </a:r>
              <a:endParaRPr lang="id-ID" altLang="zh-CN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9" name="ïṡlíḓe"/>
          <p:cNvSpPr/>
          <p:nvPr/>
        </p:nvSpPr>
        <p:spPr>
          <a:xfrm>
            <a:off x="5540521" y="2665019"/>
            <a:ext cx="1110954" cy="902861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01409" h="488759">
                <a:moveTo>
                  <a:pt x="0" y="418641"/>
                </a:moveTo>
                <a:lnTo>
                  <a:pt x="231090" y="418641"/>
                </a:lnTo>
                <a:lnTo>
                  <a:pt x="231090" y="454416"/>
                </a:lnTo>
                <a:lnTo>
                  <a:pt x="371754" y="454416"/>
                </a:lnTo>
                <a:lnTo>
                  <a:pt x="371754" y="418641"/>
                </a:lnTo>
                <a:lnTo>
                  <a:pt x="601409" y="418641"/>
                </a:lnTo>
                <a:lnTo>
                  <a:pt x="601409" y="488759"/>
                </a:lnTo>
                <a:lnTo>
                  <a:pt x="0" y="488759"/>
                </a:lnTo>
                <a:close/>
                <a:moveTo>
                  <a:pt x="284242" y="126825"/>
                </a:moveTo>
                <a:cubicBezTo>
                  <a:pt x="271673" y="126825"/>
                  <a:pt x="259105" y="131847"/>
                  <a:pt x="249768" y="141890"/>
                </a:cubicBezTo>
                <a:cubicBezTo>
                  <a:pt x="231094" y="160542"/>
                  <a:pt x="231094" y="192106"/>
                  <a:pt x="249768" y="210758"/>
                </a:cubicBezTo>
                <a:cubicBezTo>
                  <a:pt x="268441" y="230844"/>
                  <a:pt x="300043" y="230844"/>
                  <a:pt x="318716" y="210758"/>
                </a:cubicBezTo>
                <a:cubicBezTo>
                  <a:pt x="338826" y="192106"/>
                  <a:pt x="338826" y="160542"/>
                  <a:pt x="318716" y="141890"/>
                </a:cubicBezTo>
                <a:cubicBezTo>
                  <a:pt x="309380" y="131847"/>
                  <a:pt x="296811" y="126825"/>
                  <a:pt x="284242" y="126825"/>
                </a:cubicBezTo>
                <a:close/>
                <a:moveTo>
                  <a:pt x="284422" y="100282"/>
                </a:moveTo>
                <a:cubicBezTo>
                  <a:pt x="303993" y="100282"/>
                  <a:pt x="323744" y="107456"/>
                  <a:pt x="338826" y="121803"/>
                </a:cubicBezTo>
                <a:cubicBezTo>
                  <a:pt x="361809" y="144759"/>
                  <a:pt x="366119" y="179193"/>
                  <a:pt x="353191" y="207888"/>
                </a:cubicBezTo>
                <a:lnTo>
                  <a:pt x="397720" y="250931"/>
                </a:lnTo>
                <a:lnTo>
                  <a:pt x="360373" y="289669"/>
                </a:lnTo>
                <a:lnTo>
                  <a:pt x="315843" y="245192"/>
                </a:lnTo>
                <a:cubicBezTo>
                  <a:pt x="288551" y="258105"/>
                  <a:pt x="254077" y="252366"/>
                  <a:pt x="231094" y="229410"/>
                </a:cubicBezTo>
                <a:cubicBezTo>
                  <a:pt x="200929" y="200715"/>
                  <a:pt x="200929" y="151933"/>
                  <a:pt x="231094" y="121803"/>
                </a:cubicBezTo>
                <a:cubicBezTo>
                  <a:pt x="245459" y="107456"/>
                  <a:pt x="264850" y="100282"/>
                  <a:pt x="284422" y="100282"/>
                </a:cubicBezTo>
                <a:close/>
                <a:moveTo>
                  <a:pt x="100420" y="57336"/>
                </a:moveTo>
                <a:lnTo>
                  <a:pt x="100420" y="326820"/>
                </a:lnTo>
                <a:lnTo>
                  <a:pt x="500990" y="326820"/>
                </a:lnTo>
                <a:lnTo>
                  <a:pt x="500990" y="57336"/>
                </a:lnTo>
                <a:close/>
                <a:moveTo>
                  <a:pt x="42991" y="0"/>
                </a:moveTo>
                <a:lnTo>
                  <a:pt x="558419" y="0"/>
                </a:lnTo>
                <a:lnTo>
                  <a:pt x="558419" y="384156"/>
                </a:lnTo>
                <a:lnTo>
                  <a:pt x="42991" y="384156"/>
                </a:lnTo>
                <a:close/>
              </a:path>
            </a:pathLst>
          </a:custGeom>
          <a:solidFill>
            <a:srgbClr val="E4BF1B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4" r="9563"/>
          <a:stretch>
            <a:fillRect/>
          </a:stretch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231726" y="631629"/>
            <a:ext cx="9728548" cy="5218960"/>
            <a:chOff x="540152" y="405114"/>
            <a:chExt cx="11111696" cy="5960962"/>
          </a:xfrm>
        </p:grpSpPr>
        <p:sp>
          <p:nvSpPr>
            <p:cNvPr id="8" name="矩形 7"/>
            <p:cNvSpPr/>
            <p:nvPr/>
          </p:nvSpPr>
          <p:spPr>
            <a:xfrm>
              <a:off x="540152" y="405114"/>
              <a:ext cx="11111696" cy="5960962"/>
            </a:xfrm>
            <a:prstGeom prst="rect">
              <a:avLst/>
            </a:prstGeom>
            <a:solidFill>
              <a:srgbClr val="03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681214" y="558505"/>
              <a:ext cx="10829570" cy="5604076"/>
            </a:xfrm>
            <a:prstGeom prst="rect">
              <a:avLst/>
            </a:prstGeom>
            <a:noFill/>
            <a:ln>
              <a:solidFill>
                <a:srgbClr val="E4B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94" r="42064" b="7246"/>
          <a:stretch>
            <a:fillRect/>
          </a:stretch>
        </p:blipFill>
        <p:spPr>
          <a:xfrm rot="16200000">
            <a:off x="5904440" y="2082092"/>
            <a:ext cx="4537275" cy="597523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3379580" y="1399065"/>
            <a:ext cx="5432837" cy="2804008"/>
            <a:chOff x="3686761" y="1490364"/>
            <a:chExt cx="5432837" cy="2804008"/>
          </a:xfrm>
        </p:grpSpPr>
        <p:sp>
          <p:nvSpPr>
            <p:cNvPr id="21" name="文本框 20"/>
            <p:cNvSpPr txBox="1"/>
            <p:nvPr/>
          </p:nvSpPr>
          <p:spPr>
            <a:xfrm>
              <a:off x="5123020" y="1490364"/>
              <a:ext cx="2560322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500" b="1" i="0" u="none" strike="noStrike" kern="1200" cap="none" spc="0" normalizeH="0" baseline="0" noProof="0" dirty="0">
                  <a:ln>
                    <a:gradFill>
                      <a:gsLst>
                        <a:gs pos="0">
                          <a:prstClr val="white"/>
                        </a:gs>
                        <a:gs pos="83000">
                          <a:prstClr val="white">
                            <a:alpha val="0"/>
                          </a:prstClr>
                        </a:gs>
                      </a:gsLst>
                      <a:lin ang="5400000" scaled="1"/>
                    </a:gradFill>
                  </a:ln>
                  <a:noFill/>
                  <a:effectLst>
                    <a:outerShdw blurRad="152400" sx="108000" sy="108000" algn="ctr" rotWithShape="0">
                      <a:prstClr val="black">
                        <a:alpha val="27000"/>
                      </a:prstClr>
                    </a:outerShdw>
                  </a:effectLst>
                  <a:uLnTx/>
                  <a:uFillTx/>
                  <a:latin typeface="Impact" panose="020B0806030902050204" pitchFamily="34" charset="0"/>
                  <a:ea typeface="等线" panose="02010600030101010101" charset="-122"/>
                  <a:cs typeface="+mn-cs"/>
                </a:rPr>
                <a:t>03</a:t>
              </a:r>
              <a:endParaRPr kumimoji="0" lang="zh-CN" altLang="en-US" sz="11500" b="1" i="0" u="none" strike="noStrike" kern="1200" cap="none" spc="0" normalizeH="0" baseline="0" noProof="0" dirty="0">
                <a:ln>
                  <a:gradFill>
                    <a:gsLst>
                      <a:gs pos="0">
                        <a:prstClr val="white"/>
                      </a:gs>
                      <a:gs pos="83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noFill/>
                <a:effectLst>
                  <a:outerShdw blurRad="152400" sx="108000" sy="108000" algn="ctr" rotWithShape="0">
                    <a:prstClr val="black">
                      <a:alpha val="27000"/>
                    </a:prstClr>
                  </a:outerShdw>
                </a:effectLst>
                <a:uLnTx/>
                <a:uFillTx/>
                <a:latin typeface="Impact" panose="020B0806030902050204" pitchFamily="34" charset="0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3686761" y="2661552"/>
              <a:ext cx="5432837" cy="1632820"/>
              <a:chOff x="3686761" y="2661552"/>
              <a:chExt cx="5432837" cy="1632820"/>
            </a:xfrm>
          </p:grpSpPr>
          <p:sp>
            <p:nvSpPr>
              <p:cNvPr id="23" name="TextBox 6"/>
              <p:cNvSpPr txBox="1"/>
              <p:nvPr/>
            </p:nvSpPr>
            <p:spPr>
              <a:xfrm>
                <a:off x="3686761" y="3677215"/>
                <a:ext cx="5432837" cy="617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2286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ource Sans Pro Light"/>
                    <a:ea typeface="+mn-ea"/>
                    <a:cs typeface="+mn-cs"/>
                  </a:rPr>
                  <a:t>Studio is a fast way to start your responsive web design projects that harnesses the power of Sass and Compass. 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 Light"/>
                  <a:ea typeface="+mn-ea"/>
                  <a:cs typeface="+mn-cs"/>
                </a:endParaRPr>
              </a:p>
            </p:txBody>
          </p:sp>
          <p:sp>
            <p:nvSpPr>
              <p:cNvPr id="24" name="TextBox 7"/>
              <p:cNvSpPr txBox="1"/>
              <p:nvPr/>
            </p:nvSpPr>
            <p:spPr>
              <a:xfrm>
                <a:off x="4232903" y="2661552"/>
                <a:ext cx="434055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dist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4BF1B"/>
                    </a:solidFill>
                    <a:effectLst/>
                    <a:uLnTx/>
                    <a:uFillTx/>
                    <a:latin typeface="Impact" panose="020B0806030902050204" pitchFamily="34" charset="0"/>
                    <a:ea typeface="+mn-ea"/>
                    <a:cs typeface="+mn-cs"/>
                  </a:rPr>
                  <a:t>ANALYSIS</a:t>
                </a:r>
                <a:endParaRPr kumimoji="0" lang="en-US" sz="6000" b="0" i="0" u="none" strike="noStrike" kern="3000" cap="none" spc="30" normalizeH="0" baseline="0" noProof="0" dirty="0">
                  <a:ln>
                    <a:noFill/>
                  </a:ln>
                  <a:solidFill>
                    <a:srgbClr val="E4BF1B"/>
                  </a:solidFill>
                  <a:effectLst/>
                  <a:uLnTx/>
                  <a:uFillTx/>
                  <a:latin typeface="Impact" panose="020B0806030902050204" pitchFamily="34" charset="0"/>
                  <a:ea typeface="+mn-ea"/>
                  <a:cs typeface="+mn-cs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4" r="9563"/>
          <a:stretch>
            <a:fillRect/>
          </a:stretch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167638" y="182880"/>
            <a:ext cx="11856722" cy="6492240"/>
            <a:chOff x="540152" y="405114"/>
            <a:chExt cx="11111696" cy="5960962"/>
          </a:xfrm>
        </p:grpSpPr>
        <p:sp>
          <p:nvSpPr>
            <p:cNvPr id="21" name="矩形 20"/>
            <p:cNvSpPr/>
            <p:nvPr/>
          </p:nvSpPr>
          <p:spPr>
            <a:xfrm>
              <a:off x="540152" y="405114"/>
              <a:ext cx="11111696" cy="5960962"/>
            </a:xfrm>
            <a:prstGeom prst="rect">
              <a:avLst/>
            </a:prstGeom>
            <a:solidFill>
              <a:srgbClr val="03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81214" y="558505"/>
              <a:ext cx="10829570" cy="5604076"/>
            </a:xfrm>
            <a:prstGeom prst="rect">
              <a:avLst/>
            </a:prstGeom>
            <a:noFill/>
            <a:ln>
              <a:solidFill>
                <a:srgbClr val="E4B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384557" y="1278996"/>
            <a:ext cx="3422883" cy="2157088"/>
            <a:chOff x="4384557" y="1278996"/>
            <a:chExt cx="3422883" cy="2157088"/>
          </a:xfrm>
        </p:grpSpPr>
        <p:sp>
          <p:nvSpPr>
            <p:cNvPr id="17" name="iŝḻídè"/>
            <p:cNvSpPr/>
            <p:nvPr/>
          </p:nvSpPr>
          <p:spPr>
            <a:xfrm>
              <a:off x="4384557" y="1278996"/>
              <a:ext cx="2157090" cy="2157088"/>
            </a:xfrm>
            <a:prstGeom prst="ellipse">
              <a:avLst/>
            </a:prstGeom>
            <a:noFill/>
            <a:ln w="6350">
              <a:solidFill>
                <a:schemeClr val="bg1">
                  <a:lumMod val="75000"/>
                  <a:alpha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is1îde"/>
            <p:cNvSpPr/>
            <p:nvPr/>
          </p:nvSpPr>
          <p:spPr>
            <a:xfrm>
              <a:off x="5650350" y="1278996"/>
              <a:ext cx="2157090" cy="2157088"/>
            </a:xfrm>
            <a:prstGeom prst="ellipse">
              <a:avLst/>
            </a:prstGeom>
            <a:noFill/>
            <a:ln w="6350">
              <a:solidFill>
                <a:schemeClr val="bg1">
                  <a:lumMod val="75000"/>
                  <a:alpha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i$1ïdê"/>
            <p:cNvSpPr/>
            <p:nvPr/>
          </p:nvSpPr>
          <p:spPr>
            <a:xfrm>
              <a:off x="4589347" y="1483785"/>
              <a:ext cx="1747511" cy="1747511"/>
            </a:xfrm>
            <a:prstGeom prst="ellipse">
              <a:avLst/>
            </a:prstGeom>
            <a:blipFill>
              <a:blip r:embed="rId2"/>
              <a:stretch>
                <a:fillRect l="-25182" r="-24818"/>
              </a:stretch>
            </a:blipFill>
            <a:ln w="285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iṡ1îdè"/>
            <p:cNvSpPr/>
            <p:nvPr/>
          </p:nvSpPr>
          <p:spPr>
            <a:xfrm>
              <a:off x="5855140" y="1483785"/>
              <a:ext cx="1747511" cy="1747511"/>
            </a:xfrm>
            <a:prstGeom prst="ellipse">
              <a:avLst/>
            </a:prstGeom>
            <a:blipFill>
              <a:blip r:embed="rId3"/>
              <a:stretch>
                <a:fillRect l="-25123" r="-24761"/>
              </a:stretch>
            </a:blipFill>
            <a:ln w="285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4" name="isḻidè"/>
          <p:cNvSpPr/>
          <p:nvPr/>
        </p:nvSpPr>
        <p:spPr>
          <a:xfrm>
            <a:off x="2684548" y="4399702"/>
            <a:ext cx="6822900" cy="1141854"/>
          </a:xfrm>
          <a:prstGeom prst="roundRect">
            <a:avLst>
              <a:gd name="adj" fmla="val 50000"/>
            </a:avLst>
          </a:prstGeom>
          <a:solidFill>
            <a:srgbClr val="E4BF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>
              <a:buSzPct val="25000"/>
            </a:pPr>
            <a:r>
              <a:rPr lang="en-US" altLang="zh-CN" sz="2000" b="1" dirty="0">
                <a:solidFill>
                  <a:srgbClr val="031A35"/>
                </a:solidFill>
              </a:rPr>
              <a:t>Unified Fonts Make Reading More Fluent.</a:t>
            </a:r>
            <a:endParaRPr lang="en-US" altLang="zh-CN" sz="2000" b="1" dirty="0">
              <a:solidFill>
                <a:srgbClr val="031A35"/>
              </a:solidFill>
            </a:endParaRPr>
          </a:p>
        </p:txBody>
      </p:sp>
      <p:grpSp>
        <p:nvGrpSpPr>
          <p:cNvPr id="25" name="íṡḷiďe"/>
          <p:cNvGrpSpPr/>
          <p:nvPr/>
        </p:nvGrpSpPr>
        <p:grpSpPr>
          <a:xfrm>
            <a:off x="5674015" y="3404260"/>
            <a:ext cx="843966" cy="790654"/>
            <a:chOff x="5667667" y="3604248"/>
            <a:chExt cx="843966" cy="790654"/>
          </a:xfrm>
        </p:grpSpPr>
        <p:sp>
          <p:nvSpPr>
            <p:cNvPr id="50" name="íŝļíḑè"/>
            <p:cNvSpPr/>
            <p:nvPr/>
          </p:nvSpPr>
          <p:spPr>
            <a:xfrm>
              <a:off x="5891867" y="3604248"/>
              <a:ext cx="455443" cy="790654"/>
            </a:xfrm>
            <a:prstGeom prst="downArrow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alpha val="0"/>
                  </a:schemeClr>
                </a:gs>
                <a:gs pos="100000">
                  <a:schemeClr val="tx1">
                    <a:lumMod val="50000"/>
                    <a:lumOff val="50000"/>
                    <a:alpha val="4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1" name="ïṥlïḋé"/>
            <p:cNvSpPr/>
            <p:nvPr/>
          </p:nvSpPr>
          <p:spPr>
            <a:xfrm>
              <a:off x="5667667" y="3604248"/>
              <a:ext cx="283104" cy="491471"/>
            </a:xfrm>
            <a:prstGeom prst="downArrow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alpha val="0"/>
                  </a:schemeClr>
                </a:gs>
                <a:gs pos="100000">
                  <a:schemeClr val="tx1">
                    <a:lumMod val="50000"/>
                    <a:lumOff val="50000"/>
                    <a:alpha val="4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2" name="iSļíďé"/>
            <p:cNvSpPr/>
            <p:nvPr/>
          </p:nvSpPr>
          <p:spPr>
            <a:xfrm>
              <a:off x="6228529" y="3604248"/>
              <a:ext cx="283104" cy="491471"/>
            </a:xfrm>
            <a:prstGeom prst="downArrow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alpha val="0"/>
                  </a:schemeClr>
                </a:gs>
                <a:gs pos="100000">
                  <a:schemeClr val="tx1">
                    <a:lumMod val="50000"/>
                    <a:lumOff val="50000"/>
                    <a:alpha val="4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i$ḻîde"/>
          <p:cNvGrpSpPr/>
          <p:nvPr/>
        </p:nvGrpSpPr>
        <p:grpSpPr>
          <a:xfrm>
            <a:off x="666747" y="1261873"/>
            <a:ext cx="3331309" cy="1112947"/>
            <a:chOff x="1529244" y="2375297"/>
            <a:chExt cx="2254898" cy="1112947"/>
          </a:xfrm>
        </p:grpSpPr>
        <p:sp>
          <p:nvSpPr>
            <p:cNvPr id="48" name="ïSlîḍè"/>
            <p:cNvSpPr/>
            <p:nvPr/>
          </p:nvSpPr>
          <p:spPr bwMode="auto">
            <a:xfrm>
              <a:off x="1529244" y="2782606"/>
              <a:ext cx="2254897" cy="705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defTabSz="914400">
                <a:lnSpc>
                  <a:spcPct val="110000"/>
                </a:lnSpc>
                <a:spcBef>
                  <a:spcPct val="0"/>
                </a:spcBef>
              </a:pPr>
              <a:r>
                <a:rPr lang="en-US" altLang="zh-CN" sz="1100" dirty="0">
                  <a:solidFill>
                    <a:schemeClr val="bg1"/>
                  </a:solidFill>
                </a:rPr>
                <a:t>Copy paste fonts. Choose the only option to retain text.</a:t>
              </a:r>
              <a:endParaRPr lang="en-US" altLang="zh-CN" sz="1100" dirty="0">
                <a:solidFill>
                  <a:schemeClr val="bg1"/>
                </a:solidFill>
              </a:endParaRPr>
            </a:p>
            <a:p>
              <a:pPr algn="r" defTabSz="914400">
                <a:lnSpc>
                  <a:spcPct val="110000"/>
                </a:lnSpc>
                <a:spcBef>
                  <a:spcPct val="0"/>
                </a:spcBef>
              </a:pPr>
              <a:r>
                <a:rPr lang="en-US" altLang="zh-CN" sz="1100" dirty="0">
                  <a:solidFill>
                    <a:schemeClr val="bg1"/>
                  </a:solidFill>
                </a:rPr>
                <a:t>… …</a:t>
              </a:r>
              <a:endParaRPr lang="en-US" altLang="zh-CN" sz="1100" dirty="0">
                <a:solidFill>
                  <a:schemeClr val="bg1"/>
                </a:solidFill>
              </a:endParaRPr>
            </a:p>
          </p:txBody>
        </p:sp>
        <p:sp>
          <p:nvSpPr>
            <p:cNvPr id="49" name="iṥḷíḍê"/>
            <p:cNvSpPr txBox="1"/>
            <p:nvPr/>
          </p:nvSpPr>
          <p:spPr bwMode="auto">
            <a:xfrm>
              <a:off x="1529244" y="2375297"/>
              <a:ext cx="2254898" cy="407308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b="1" dirty="0">
                  <a:solidFill>
                    <a:srgbClr val="E4BF1B"/>
                  </a:solidFill>
                </a:rPr>
                <a:t>Text here</a:t>
              </a:r>
              <a:endParaRPr lang="en-US" altLang="zh-CN" sz="1600" b="1" dirty="0">
                <a:solidFill>
                  <a:srgbClr val="E4BF1B"/>
                </a:solidFill>
              </a:endParaRPr>
            </a:p>
          </p:txBody>
        </p:sp>
      </p:grpSp>
      <p:grpSp>
        <p:nvGrpSpPr>
          <p:cNvPr id="27" name="iŝ1ïḍé"/>
          <p:cNvGrpSpPr/>
          <p:nvPr/>
        </p:nvGrpSpPr>
        <p:grpSpPr>
          <a:xfrm>
            <a:off x="666747" y="2686640"/>
            <a:ext cx="3331309" cy="1112947"/>
            <a:chOff x="1529244" y="2375297"/>
            <a:chExt cx="2254898" cy="1112947"/>
          </a:xfrm>
        </p:grpSpPr>
        <p:sp>
          <p:nvSpPr>
            <p:cNvPr id="46" name="íş1îḋè"/>
            <p:cNvSpPr/>
            <p:nvPr/>
          </p:nvSpPr>
          <p:spPr bwMode="auto">
            <a:xfrm>
              <a:off x="1529244" y="2782606"/>
              <a:ext cx="2254897" cy="705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defTabSz="914400">
                <a:lnSpc>
                  <a:spcPct val="110000"/>
                </a:lnSpc>
                <a:spcBef>
                  <a:spcPct val="0"/>
                </a:spcBef>
              </a:pPr>
              <a:r>
                <a:rPr lang="en-US" altLang="zh-CN" sz="1100" dirty="0">
                  <a:solidFill>
                    <a:schemeClr val="bg1"/>
                  </a:solidFill>
                </a:rPr>
                <a:t>Copy paste fonts. Choose the only option to retain text.</a:t>
              </a:r>
              <a:endParaRPr lang="en-US" altLang="zh-CN" sz="1100" dirty="0">
                <a:solidFill>
                  <a:schemeClr val="bg1"/>
                </a:solidFill>
              </a:endParaRPr>
            </a:p>
            <a:p>
              <a:pPr algn="r" defTabSz="914400">
                <a:lnSpc>
                  <a:spcPct val="110000"/>
                </a:lnSpc>
                <a:spcBef>
                  <a:spcPct val="0"/>
                </a:spcBef>
              </a:pPr>
              <a:r>
                <a:rPr lang="en-US" altLang="zh-CN" sz="1100" dirty="0">
                  <a:solidFill>
                    <a:schemeClr val="bg1"/>
                  </a:solidFill>
                </a:rPr>
                <a:t>… …</a:t>
              </a:r>
              <a:endParaRPr lang="en-US" altLang="zh-CN" sz="1100" dirty="0">
                <a:solidFill>
                  <a:schemeClr val="bg1"/>
                </a:solidFill>
              </a:endParaRPr>
            </a:p>
          </p:txBody>
        </p:sp>
        <p:sp>
          <p:nvSpPr>
            <p:cNvPr id="47" name="îŝļîdé"/>
            <p:cNvSpPr txBox="1"/>
            <p:nvPr/>
          </p:nvSpPr>
          <p:spPr bwMode="auto">
            <a:xfrm>
              <a:off x="1529244" y="2375297"/>
              <a:ext cx="2254898" cy="407308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b="1" dirty="0">
                  <a:solidFill>
                    <a:srgbClr val="E4BF1B"/>
                  </a:solidFill>
                </a:rPr>
                <a:t>Text here</a:t>
              </a:r>
              <a:endParaRPr lang="en-US" altLang="zh-CN" sz="1600" b="1" dirty="0">
                <a:solidFill>
                  <a:srgbClr val="E4BF1B"/>
                </a:solidFill>
              </a:endParaRPr>
            </a:p>
          </p:txBody>
        </p:sp>
      </p:grpSp>
      <p:cxnSp>
        <p:nvCxnSpPr>
          <p:cNvPr id="28" name="直接连接符 27"/>
          <p:cNvCxnSpPr/>
          <p:nvPr/>
        </p:nvCxnSpPr>
        <p:spPr>
          <a:xfrm>
            <a:off x="666747" y="2530730"/>
            <a:ext cx="3222052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ï$ḷiḍé"/>
          <p:cNvGrpSpPr/>
          <p:nvPr/>
        </p:nvGrpSpPr>
        <p:grpSpPr>
          <a:xfrm>
            <a:off x="8193939" y="1261873"/>
            <a:ext cx="3331309" cy="1112947"/>
            <a:chOff x="1529244" y="2375297"/>
            <a:chExt cx="2254898" cy="1112947"/>
          </a:xfrm>
        </p:grpSpPr>
        <p:sp>
          <p:nvSpPr>
            <p:cNvPr id="44" name="î$1íḍê"/>
            <p:cNvSpPr/>
            <p:nvPr/>
          </p:nvSpPr>
          <p:spPr bwMode="auto">
            <a:xfrm>
              <a:off x="1529244" y="2782606"/>
              <a:ext cx="2254897" cy="705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defTabSz="914400">
                <a:lnSpc>
                  <a:spcPct val="110000"/>
                </a:lnSpc>
                <a:spcBef>
                  <a:spcPct val="0"/>
                </a:spcBef>
              </a:pPr>
              <a:r>
                <a:rPr lang="en-US" altLang="zh-CN" sz="1100" dirty="0">
                  <a:solidFill>
                    <a:schemeClr val="bg1"/>
                  </a:solidFill>
                </a:rPr>
                <a:t>Copy paste fonts. Choose the only option to retain text.</a:t>
              </a:r>
              <a:endParaRPr lang="en-US" altLang="zh-CN" sz="1100" dirty="0">
                <a:solidFill>
                  <a:schemeClr val="bg1"/>
                </a:solidFill>
              </a:endParaRPr>
            </a:p>
            <a:p>
              <a:pPr defTabSz="914400">
                <a:lnSpc>
                  <a:spcPct val="110000"/>
                </a:lnSpc>
                <a:spcBef>
                  <a:spcPct val="0"/>
                </a:spcBef>
              </a:pPr>
              <a:r>
                <a:rPr lang="en-US" altLang="zh-CN" sz="1100" dirty="0">
                  <a:solidFill>
                    <a:schemeClr val="bg1"/>
                  </a:solidFill>
                </a:rPr>
                <a:t>… …</a:t>
              </a:r>
              <a:endParaRPr lang="en-US" altLang="zh-CN" sz="1100" dirty="0">
                <a:solidFill>
                  <a:schemeClr val="bg1"/>
                </a:solidFill>
              </a:endParaRPr>
            </a:p>
          </p:txBody>
        </p:sp>
        <p:sp>
          <p:nvSpPr>
            <p:cNvPr id="45" name="ïŝliḋe"/>
            <p:cNvSpPr txBox="1"/>
            <p:nvPr/>
          </p:nvSpPr>
          <p:spPr bwMode="auto">
            <a:xfrm>
              <a:off x="1529244" y="2375297"/>
              <a:ext cx="2254898" cy="407308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b="1" dirty="0">
                  <a:solidFill>
                    <a:srgbClr val="E4BF1B"/>
                  </a:solidFill>
                </a:rPr>
                <a:t>Text here</a:t>
              </a:r>
              <a:endParaRPr lang="en-US" altLang="zh-CN" sz="1600" b="1" dirty="0">
                <a:solidFill>
                  <a:srgbClr val="E4BF1B"/>
                </a:solidFill>
              </a:endParaRPr>
            </a:p>
          </p:txBody>
        </p:sp>
      </p:grpSp>
      <p:grpSp>
        <p:nvGrpSpPr>
          <p:cNvPr id="30" name="isļîdé"/>
          <p:cNvGrpSpPr/>
          <p:nvPr/>
        </p:nvGrpSpPr>
        <p:grpSpPr>
          <a:xfrm>
            <a:off x="8193939" y="2686640"/>
            <a:ext cx="3331309" cy="1112947"/>
            <a:chOff x="1529244" y="2375297"/>
            <a:chExt cx="2254898" cy="1112947"/>
          </a:xfrm>
        </p:grpSpPr>
        <p:sp>
          <p:nvSpPr>
            <p:cNvPr id="32" name="iŝlíde"/>
            <p:cNvSpPr/>
            <p:nvPr/>
          </p:nvSpPr>
          <p:spPr bwMode="auto">
            <a:xfrm>
              <a:off x="1529244" y="2782606"/>
              <a:ext cx="2254897" cy="705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defTabSz="914400">
                <a:lnSpc>
                  <a:spcPct val="110000"/>
                </a:lnSpc>
                <a:spcBef>
                  <a:spcPct val="0"/>
                </a:spcBef>
              </a:pPr>
              <a:r>
                <a:rPr lang="en-US" altLang="zh-CN" sz="1100" dirty="0">
                  <a:solidFill>
                    <a:schemeClr val="bg1"/>
                  </a:solidFill>
                </a:rPr>
                <a:t>Copy paste fonts. Choose the only option to retain text.</a:t>
              </a:r>
              <a:endParaRPr lang="en-US" altLang="zh-CN" sz="1100" dirty="0">
                <a:solidFill>
                  <a:schemeClr val="bg1"/>
                </a:solidFill>
              </a:endParaRPr>
            </a:p>
            <a:p>
              <a:pPr defTabSz="914400">
                <a:lnSpc>
                  <a:spcPct val="110000"/>
                </a:lnSpc>
                <a:spcBef>
                  <a:spcPct val="0"/>
                </a:spcBef>
              </a:pPr>
              <a:r>
                <a:rPr lang="en-US" altLang="zh-CN" sz="1100" dirty="0">
                  <a:solidFill>
                    <a:schemeClr val="bg1"/>
                  </a:solidFill>
                </a:rPr>
                <a:t>… …</a:t>
              </a:r>
              <a:endParaRPr lang="en-US" altLang="zh-CN" sz="1100" dirty="0">
                <a:solidFill>
                  <a:schemeClr val="bg1"/>
                </a:solidFill>
              </a:endParaRPr>
            </a:p>
          </p:txBody>
        </p:sp>
        <p:sp>
          <p:nvSpPr>
            <p:cNvPr id="33" name="îṥ1iḑè"/>
            <p:cNvSpPr txBox="1"/>
            <p:nvPr/>
          </p:nvSpPr>
          <p:spPr bwMode="auto">
            <a:xfrm>
              <a:off x="1529244" y="2375297"/>
              <a:ext cx="2254898" cy="407308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b="1" dirty="0">
                  <a:solidFill>
                    <a:srgbClr val="E4BF1B"/>
                  </a:solidFill>
                </a:rPr>
                <a:t>Text here</a:t>
              </a:r>
              <a:endParaRPr lang="en-US" altLang="zh-CN" sz="1600" b="1" dirty="0">
                <a:solidFill>
                  <a:srgbClr val="E4BF1B"/>
                </a:solidFill>
              </a:endParaRPr>
            </a:p>
          </p:txBody>
        </p:sp>
      </p:grpSp>
      <p:cxnSp>
        <p:nvCxnSpPr>
          <p:cNvPr id="31" name="直接连接符 30"/>
          <p:cNvCxnSpPr/>
          <p:nvPr/>
        </p:nvCxnSpPr>
        <p:spPr>
          <a:xfrm flipH="1">
            <a:off x="8303196" y="2530730"/>
            <a:ext cx="3222052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4" r="9563"/>
          <a:stretch>
            <a:fillRect/>
          </a:stretch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167638" y="182880"/>
            <a:ext cx="11856722" cy="6492240"/>
            <a:chOff x="540152" y="405114"/>
            <a:chExt cx="11111696" cy="5960962"/>
          </a:xfrm>
        </p:grpSpPr>
        <p:sp>
          <p:nvSpPr>
            <p:cNvPr id="21" name="矩形 20"/>
            <p:cNvSpPr/>
            <p:nvPr/>
          </p:nvSpPr>
          <p:spPr>
            <a:xfrm>
              <a:off x="540152" y="405114"/>
              <a:ext cx="11111696" cy="5960962"/>
            </a:xfrm>
            <a:prstGeom prst="rect">
              <a:avLst/>
            </a:prstGeom>
            <a:solidFill>
              <a:srgbClr val="03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81214" y="558505"/>
              <a:ext cx="10829570" cy="5604076"/>
            </a:xfrm>
            <a:prstGeom prst="rect">
              <a:avLst/>
            </a:prstGeom>
            <a:noFill/>
            <a:ln>
              <a:solidFill>
                <a:srgbClr val="E4B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5" name="î$ḷiḓê"/>
          <p:cNvGrpSpPr/>
          <p:nvPr/>
        </p:nvGrpSpPr>
        <p:grpSpPr>
          <a:xfrm>
            <a:off x="8062691" y="688230"/>
            <a:ext cx="3137313" cy="4120221"/>
            <a:chOff x="6894946" y="1559587"/>
            <a:chExt cx="2459457" cy="3229999"/>
          </a:xfrm>
        </p:grpSpPr>
        <p:sp>
          <p:nvSpPr>
            <p:cNvPr id="69" name="íṡḷïďe"/>
            <p:cNvSpPr/>
            <p:nvPr/>
          </p:nvSpPr>
          <p:spPr>
            <a:xfrm rot="848811" flipH="1">
              <a:off x="6894946" y="1622964"/>
              <a:ext cx="1264702" cy="1281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3" h="21383" extrusionOk="0">
                  <a:moveTo>
                    <a:pt x="11800" y="4686"/>
                  </a:moveTo>
                  <a:cubicBezTo>
                    <a:pt x="8245" y="366"/>
                    <a:pt x="8245" y="366"/>
                    <a:pt x="8245" y="366"/>
                  </a:cubicBezTo>
                  <a:cubicBezTo>
                    <a:pt x="7835" y="-101"/>
                    <a:pt x="7152" y="-101"/>
                    <a:pt x="6605" y="249"/>
                  </a:cubicBezTo>
                  <a:cubicBezTo>
                    <a:pt x="453" y="5036"/>
                    <a:pt x="453" y="5036"/>
                    <a:pt x="453" y="5036"/>
                  </a:cubicBezTo>
                  <a:cubicBezTo>
                    <a:pt x="-94" y="5387"/>
                    <a:pt x="-94" y="6087"/>
                    <a:pt x="179" y="6554"/>
                  </a:cubicBezTo>
                  <a:cubicBezTo>
                    <a:pt x="3734" y="10874"/>
                    <a:pt x="3734" y="10874"/>
                    <a:pt x="3734" y="10874"/>
                  </a:cubicBezTo>
                  <a:cubicBezTo>
                    <a:pt x="4554" y="11808"/>
                    <a:pt x="5238" y="13093"/>
                    <a:pt x="5511" y="14377"/>
                  </a:cubicBezTo>
                  <a:cubicBezTo>
                    <a:pt x="7288" y="20915"/>
                    <a:pt x="7288" y="20915"/>
                    <a:pt x="7288" y="20915"/>
                  </a:cubicBezTo>
                  <a:cubicBezTo>
                    <a:pt x="7425" y="21382"/>
                    <a:pt x="7972" y="21499"/>
                    <a:pt x="8382" y="21265"/>
                  </a:cubicBezTo>
                  <a:cubicBezTo>
                    <a:pt x="21233" y="11458"/>
                    <a:pt x="21233" y="11458"/>
                    <a:pt x="21233" y="11458"/>
                  </a:cubicBezTo>
                  <a:cubicBezTo>
                    <a:pt x="21506" y="11108"/>
                    <a:pt x="21506" y="10524"/>
                    <a:pt x="21096" y="10290"/>
                  </a:cubicBezTo>
                  <a:cubicBezTo>
                    <a:pt x="14807" y="7138"/>
                    <a:pt x="14807" y="7138"/>
                    <a:pt x="14807" y="7138"/>
                  </a:cubicBezTo>
                  <a:cubicBezTo>
                    <a:pt x="13714" y="6554"/>
                    <a:pt x="12620" y="5737"/>
                    <a:pt x="11800" y="4686"/>
                  </a:cubicBezTo>
                  <a:close/>
                </a:path>
              </a:pathLst>
            </a:custGeom>
            <a:solidFill>
              <a:srgbClr val="E4BF1B"/>
            </a:solidFill>
            <a:ln w="3175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rmAutofit/>
            </a:bodyPr>
            <a:lstStyle/>
            <a:p>
              <a:pPr algn="ctr">
                <a:spcBef>
                  <a:spcPct val="0"/>
                </a:spcBef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0" name="iṧḻïdê"/>
            <p:cNvSpPr/>
            <p:nvPr/>
          </p:nvSpPr>
          <p:spPr>
            <a:xfrm flipH="1">
              <a:off x="7852220" y="1559587"/>
              <a:ext cx="1502183" cy="3229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554" y="0"/>
                  </a:moveTo>
                  <a:cubicBezTo>
                    <a:pt x="15026" y="0"/>
                    <a:pt x="13717" y="641"/>
                    <a:pt x="13717" y="1375"/>
                  </a:cubicBezTo>
                  <a:lnTo>
                    <a:pt x="13717" y="1375"/>
                  </a:lnTo>
                  <a:lnTo>
                    <a:pt x="4909" y="3684"/>
                  </a:lnTo>
                  <a:cubicBezTo>
                    <a:pt x="4364" y="3409"/>
                    <a:pt x="3600" y="3271"/>
                    <a:pt x="2836" y="3271"/>
                  </a:cubicBezTo>
                  <a:cubicBezTo>
                    <a:pt x="1200" y="3271"/>
                    <a:pt x="0" y="3867"/>
                    <a:pt x="0" y="4600"/>
                  </a:cubicBezTo>
                  <a:cubicBezTo>
                    <a:pt x="0" y="5333"/>
                    <a:pt x="1200" y="5883"/>
                    <a:pt x="2618" y="5929"/>
                  </a:cubicBezTo>
                  <a:cubicBezTo>
                    <a:pt x="6982" y="12459"/>
                    <a:pt x="9164" y="15723"/>
                    <a:pt x="10255" y="17356"/>
                  </a:cubicBezTo>
                  <a:cubicBezTo>
                    <a:pt x="11345" y="18988"/>
                    <a:pt x="11345" y="18988"/>
                    <a:pt x="11345" y="18988"/>
                  </a:cubicBezTo>
                  <a:cubicBezTo>
                    <a:pt x="9109" y="19057"/>
                    <a:pt x="7118" y="19366"/>
                    <a:pt x="5686" y="19830"/>
                  </a:cubicBezTo>
                  <a:cubicBezTo>
                    <a:pt x="4255" y="20294"/>
                    <a:pt x="3382" y="20913"/>
                    <a:pt x="3382" y="21600"/>
                  </a:cubicBezTo>
                  <a:cubicBezTo>
                    <a:pt x="12491" y="21600"/>
                    <a:pt x="17045" y="21600"/>
                    <a:pt x="19323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0913"/>
                    <a:pt x="20700" y="20283"/>
                    <a:pt x="19227" y="19807"/>
                  </a:cubicBezTo>
                  <a:cubicBezTo>
                    <a:pt x="17755" y="19332"/>
                    <a:pt x="15709" y="19011"/>
                    <a:pt x="13418" y="18942"/>
                  </a:cubicBezTo>
                  <a:cubicBezTo>
                    <a:pt x="9000" y="12298"/>
                    <a:pt x="6791" y="8976"/>
                    <a:pt x="5686" y="7315"/>
                  </a:cubicBezTo>
                  <a:cubicBezTo>
                    <a:pt x="4582" y="5654"/>
                    <a:pt x="4582" y="5654"/>
                    <a:pt x="4582" y="5654"/>
                  </a:cubicBezTo>
                  <a:cubicBezTo>
                    <a:pt x="4909" y="5540"/>
                    <a:pt x="5182" y="5379"/>
                    <a:pt x="5373" y="5196"/>
                  </a:cubicBezTo>
                  <a:cubicBezTo>
                    <a:pt x="5564" y="5013"/>
                    <a:pt x="5673" y="4807"/>
                    <a:pt x="5673" y="4600"/>
                  </a:cubicBezTo>
                  <a:lnTo>
                    <a:pt x="5673" y="4600"/>
                  </a:lnTo>
                  <a:lnTo>
                    <a:pt x="14481" y="2291"/>
                  </a:lnTo>
                  <a:cubicBezTo>
                    <a:pt x="15026" y="2520"/>
                    <a:pt x="15681" y="2703"/>
                    <a:pt x="16554" y="2703"/>
                  </a:cubicBezTo>
                  <a:cubicBezTo>
                    <a:pt x="18081" y="2703"/>
                    <a:pt x="19390" y="2108"/>
                    <a:pt x="19390" y="1375"/>
                  </a:cubicBezTo>
                  <a:cubicBezTo>
                    <a:pt x="19390" y="641"/>
                    <a:pt x="18081" y="0"/>
                    <a:pt x="16554" y="0"/>
                  </a:cubicBezTo>
                  <a:close/>
                  <a:moveTo>
                    <a:pt x="4145" y="4967"/>
                  </a:moveTo>
                  <a:cubicBezTo>
                    <a:pt x="3818" y="5150"/>
                    <a:pt x="3382" y="5288"/>
                    <a:pt x="2836" y="5288"/>
                  </a:cubicBezTo>
                  <a:cubicBezTo>
                    <a:pt x="2618" y="5288"/>
                    <a:pt x="2400" y="5288"/>
                    <a:pt x="2182" y="5242"/>
                  </a:cubicBezTo>
                  <a:cubicBezTo>
                    <a:pt x="1636" y="5104"/>
                    <a:pt x="1309" y="4875"/>
                    <a:pt x="1309" y="4600"/>
                  </a:cubicBezTo>
                  <a:cubicBezTo>
                    <a:pt x="1309" y="4234"/>
                    <a:pt x="1964" y="3913"/>
                    <a:pt x="2836" y="3913"/>
                  </a:cubicBezTo>
                  <a:cubicBezTo>
                    <a:pt x="3055" y="3913"/>
                    <a:pt x="3273" y="3913"/>
                    <a:pt x="3382" y="3959"/>
                  </a:cubicBezTo>
                  <a:cubicBezTo>
                    <a:pt x="3927" y="4096"/>
                    <a:pt x="4255" y="4325"/>
                    <a:pt x="4255" y="4600"/>
                  </a:cubicBezTo>
                  <a:cubicBezTo>
                    <a:pt x="4255" y="4692"/>
                    <a:pt x="4255" y="4784"/>
                    <a:pt x="4145" y="4875"/>
                  </a:cubicBezTo>
                  <a:cubicBezTo>
                    <a:pt x="4091" y="4875"/>
                    <a:pt x="4064" y="4875"/>
                    <a:pt x="4050" y="4875"/>
                  </a:cubicBezTo>
                  <a:cubicBezTo>
                    <a:pt x="4036" y="4875"/>
                    <a:pt x="4036" y="4875"/>
                    <a:pt x="4036" y="4875"/>
                  </a:cubicBezTo>
                  <a:lnTo>
                    <a:pt x="4145" y="4967"/>
                  </a:lnTo>
                  <a:close/>
                  <a:moveTo>
                    <a:pt x="16554" y="2062"/>
                  </a:moveTo>
                  <a:cubicBezTo>
                    <a:pt x="16336" y="2062"/>
                    <a:pt x="16117" y="2062"/>
                    <a:pt x="15899" y="2016"/>
                  </a:cubicBezTo>
                  <a:cubicBezTo>
                    <a:pt x="15463" y="1879"/>
                    <a:pt x="15026" y="1650"/>
                    <a:pt x="15026" y="1375"/>
                  </a:cubicBezTo>
                  <a:cubicBezTo>
                    <a:pt x="15026" y="1283"/>
                    <a:pt x="15136" y="1191"/>
                    <a:pt x="15136" y="1100"/>
                  </a:cubicBezTo>
                  <a:cubicBezTo>
                    <a:pt x="15354" y="825"/>
                    <a:pt x="15899" y="641"/>
                    <a:pt x="16554" y="641"/>
                  </a:cubicBezTo>
                  <a:cubicBezTo>
                    <a:pt x="17317" y="641"/>
                    <a:pt x="17972" y="962"/>
                    <a:pt x="17972" y="1375"/>
                  </a:cubicBezTo>
                  <a:cubicBezTo>
                    <a:pt x="17972" y="1741"/>
                    <a:pt x="17317" y="2062"/>
                    <a:pt x="16554" y="206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rmAutofit/>
            </a:bodyPr>
            <a:lstStyle/>
            <a:p>
              <a:pPr algn="ctr">
                <a:spcBef>
                  <a:spcPct val="0"/>
                </a:spcBef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63" name="íṧlîḑé"/>
          <p:cNvGrpSpPr/>
          <p:nvPr/>
        </p:nvGrpSpPr>
        <p:grpSpPr>
          <a:xfrm>
            <a:off x="4007898" y="4676134"/>
            <a:ext cx="676194" cy="663350"/>
            <a:chOff x="4007898" y="5209533"/>
            <a:chExt cx="676194" cy="663350"/>
          </a:xfrm>
        </p:grpSpPr>
        <p:sp>
          <p:nvSpPr>
            <p:cNvPr id="67" name="iṣḷiḋè"/>
            <p:cNvSpPr/>
            <p:nvPr/>
          </p:nvSpPr>
          <p:spPr>
            <a:xfrm>
              <a:off x="4007898" y="5209533"/>
              <a:ext cx="676194" cy="663350"/>
            </a:xfrm>
            <a:prstGeom prst="ellipse">
              <a:avLst/>
            </a:prstGeom>
            <a:solidFill>
              <a:srgbClr val="E4BF1B"/>
            </a:solidFill>
            <a:ln w="19050">
              <a:solidFill>
                <a:schemeClr val="bg1">
                  <a:lumMod val="85000"/>
                </a:schemeClr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rmAutofit/>
            </a:bodyPr>
            <a:lstStyle/>
            <a:p>
              <a:pPr algn="ctr">
                <a:spcBef>
                  <a:spcPct val="0"/>
                </a:spcBef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8" name="ïš1íḍè"/>
            <p:cNvSpPr/>
            <p:nvPr/>
          </p:nvSpPr>
          <p:spPr>
            <a:xfrm>
              <a:off x="4167334" y="5332314"/>
              <a:ext cx="357320" cy="417788"/>
            </a:xfrm>
            <a:custGeom>
              <a:avLst/>
              <a:gdLst>
                <a:gd name="connsiteX0" fmla="*/ 309853 w 516072"/>
                <a:gd name="connsiteY0" fmla="*/ 506697 h 603405"/>
                <a:gd name="connsiteX1" fmla="*/ 326214 w 516072"/>
                <a:gd name="connsiteY1" fmla="*/ 521096 h 603405"/>
                <a:gd name="connsiteX2" fmla="*/ 311812 w 516072"/>
                <a:gd name="connsiteY2" fmla="*/ 537454 h 603405"/>
                <a:gd name="connsiteX3" fmla="*/ 164332 w 516072"/>
                <a:gd name="connsiteY3" fmla="*/ 546670 h 603405"/>
                <a:gd name="connsiteX4" fmla="*/ 163295 w 516072"/>
                <a:gd name="connsiteY4" fmla="*/ 546670 h 603405"/>
                <a:gd name="connsiteX5" fmla="*/ 147971 w 516072"/>
                <a:gd name="connsiteY5" fmla="*/ 532270 h 603405"/>
                <a:gd name="connsiteX6" fmla="*/ 162373 w 516072"/>
                <a:gd name="connsiteY6" fmla="*/ 515913 h 603405"/>
                <a:gd name="connsiteX7" fmla="*/ 300609 w 516072"/>
                <a:gd name="connsiteY7" fmla="*/ 444361 h 603405"/>
                <a:gd name="connsiteX8" fmla="*/ 316970 w 516072"/>
                <a:gd name="connsiteY8" fmla="*/ 458620 h 603405"/>
                <a:gd name="connsiteX9" fmla="*/ 302568 w 516072"/>
                <a:gd name="connsiteY9" fmla="*/ 474949 h 603405"/>
                <a:gd name="connsiteX10" fmla="*/ 155088 w 516072"/>
                <a:gd name="connsiteY10" fmla="*/ 484149 h 603405"/>
                <a:gd name="connsiteX11" fmla="*/ 154051 w 516072"/>
                <a:gd name="connsiteY11" fmla="*/ 484149 h 603405"/>
                <a:gd name="connsiteX12" fmla="*/ 138727 w 516072"/>
                <a:gd name="connsiteY12" fmla="*/ 469775 h 603405"/>
                <a:gd name="connsiteX13" fmla="*/ 153129 w 516072"/>
                <a:gd name="connsiteY13" fmla="*/ 453561 h 603405"/>
                <a:gd name="connsiteX14" fmla="*/ 409511 w 516072"/>
                <a:gd name="connsiteY14" fmla="*/ 410322 h 603405"/>
                <a:gd name="connsiteX15" fmla="*/ 401791 w 516072"/>
                <a:gd name="connsiteY15" fmla="*/ 472344 h 603405"/>
                <a:gd name="connsiteX16" fmla="*/ 425067 w 516072"/>
                <a:gd name="connsiteY16" fmla="*/ 451516 h 603405"/>
                <a:gd name="connsiteX17" fmla="*/ 409511 w 516072"/>
                <a:gd name="connsiteY17" fmla="*/ 410322 h 603405"/>
                <a:gd name="connsiteX18" fmla="*/ 228508 w 516072"/>
                <a:gd name="connsiteY18" fmla="*/ 375201 h 603405"/>
                <a:gd name="connsiteX19" fmla="*/ 218716 w 516072"/>
                <a:gd name="connsiteY19" fmla="*/ 376007 h 603405"/>
                <a:gd name="connsiteX20" fmla="*/ 229314 w 516072"/>
                <a:gd name="connsiteY20" fmla="*/ 402806 h 603405"/>
                <a:gd name="connsiteX21" fmla="*/ 238991 w 516072"/>
                <a:gd name="connsiteY21" fmla="*/ 402001 h 603405"/>
                <a:gd name="connsiteX22" fmla="*/ 242677 w 516072"/>
                <a:gd name="connsiteY22" fmla="*/ 400160 h 603405"/>
                <a:gd name="connsiteX23" fmla="*/ 242908 w 516072"/>
                <a:gd name="connsiteY23" fmla="*/ 396480 h 603405"/>
                <a:gd name="connsiteX24" fmla="*/ 236341 w 516072"/>
                <a:gd name="connsiteY24" fmla="*/ 379802 h 603405"/>
                <a:gd name="connsiteX25" fmla="*/ 233231 w 516072"/>
                <a:gd name="connsiteY25" fmla="*/ 376352 h 603405"/>
                <a:gd name="connsiteX26" fmla="*/ 228508 w 516072"/>
                <a:gd name="connsiteY26" fmla="*/ 375201 h 603405"/>
                <a:gd name="connsiteX27" fmla="*/ 150356 w 516072"/>
                <a:gd name="connsiteY27" fmla="*/ 340362 h 603405"/>
                <a:gd name="connsiteX28" fmla="*/ 145631 w 516072"/>
                <a:gd name="connsiteY28" fmla="*/ 342778 h 603405"/>
                <a:gd name="connsiteX29" fmla="*/ 145286 w 516072"/>
                <a:gd name="connsiteY29" fmla="*/ 347727 h 603405"/>
                <a:gd name="connsiteX30" fmla="*/ 166258 w 516072"/>
                <a:gd name="connsiteY30" fmla="*/ 401128 h 603405"/>
                <a:gd name="connsiteX31" fmla="*/ 170407 w 516072"/>
                <a:gd name="connsiteY31" fmla="*/ 405616 h 603405"/>
                <a:gd name="connsiteX32" fmla="*/ 176629 w 516072"/>
                <a:gd name="connsiteY32" fmla="*/ 407112 h 603405"/>
                <a:gd name="connsiteX33" fmla="*/ 181354 w 516072"/>
                <a:gd name="connsiteY33" fmla="*/ 404696 h 603405"/>
                <a:gd name="connsiteX34" fmla="*/ 181815 w 516072"/>
                <a:gd name="connsiteY34" fmla="*/ 399747 h 603405"/>
                <a:gd name="connsiteX35" fmla="*/ 160727 w 516072"/>
                <a:gd name="connsiteY35" fmla="*/ 346461 h 603405"/>
                <a:gd name="connsiteX36" fmla="*/ 156579 w 516072"/>
                <a:gd name="connsiteY36" fmla="*/ 341858 h 603405"/>
                <a:gd name="connsiteX37" fmla="*/ 150356 w 516072"/>
                <a:gd name="connsiteY37" fmla="*/ 340362 h 603405"/>
                <a:gd name="connsiteX38" fmla="*/ 212726 w 516072"/>
                <a:gd name="connsiteY38" fmla="*/ 335175 h 603405"/>
                <a:gd name="connsiteX39" fmla="*/ 202934 w 516072"/>
                <a:gd name="connsiteY39" fmla="*/ 335980 h 603405"/>
                <a:gd name="connsiteX40" fmla="*/ 213532 w 516072"/>
                <a:gd name="connsiteY40" fmla="*/ 362895 h 603405"/>
                <a:gd name="connsiteX41" fmla="*/ 223209 w 516072"/>
                <a:gd name="connsiteY41" fmla="*/ 362089 h 603405"/>
                <a:gd name="connsiteX42" fmla="*/ 226895 w 516072"/>
                <a:gd name="connsiteY42" fmla="*/ 360249 h 603405"/>
                <a:gd name="connsiteX43" fmla="*/ 227125 w 516072"/>
                <a:gd name="connsiteY43" fmla="*/ 356454 h 603405"/>
                <a:gd name="connsiteX44" fmla="*/ 220559 w 516072"/>
                <a:gd name="connsiteY44" fmla="*/ 339776 h 603405"/>
                <a:gd name="connsiteX45" fmla="*/ 217449 w 516072"/>
                <a:gd name="connsiteY45" fmla="*/ 336325 h 603405"/>
                <a:gd name="connsiteX46" fmla="*/ 212726 w 516072"/>
                <a:gd name="connsiteY46" fmla="*/ 335175 h 603405"/>
                <a:gd name="connsiteX47" fmla="*/ 145055 w 516072"/>
                <a:gd name="connsiteY47" fmla="*/ 327011 h 603405"/>
                <a:gd name="connsiteX48" fmla="*/ 163838 w 516072"/>
                <a:gd name="connsiteY48" fmla="*/ 331500 h 603405"/>
                <a:gd name="connsiteX49" fmla="*/ 176168 w 516072"/>
                <a:gd name="connsiteY49" fmla="*/ 345195 h 603405"/>
                <a:gd name="connsiteX50" fmla="*/ 197256 w 516072"/>
                <a:gd name="connsiteY50" fmla="*/ 398481 h 603405"/>
                <a:gd name="connsiteX51" fmla="*/ 195989 w 516072"/>
                <a:gd name="connsiteY51" fmla="*/ 413212 h 603405"/>
                <a:gd name="connsiteX52" fmla="*/ 181930 w 516072"/>
                <a:gd name="connsiteY52" fmla="*/ 420463 h 603405"/>
                <a:gd name="connsiteX53" fmla="*/ 163147 w 516072"/>
                <a:gd name="connsiteY53" fmla="*/ 415974 h 603405"/>
                <a:gd name="connsiteX54" fmla="*/ 150702 w 516072"/>
                <a:gd name="connsiteY54" fmla="*/ 402394 h 603405"/>
                <a:gd name="connsiteX55" fmla="*/ 129729 w 516072"/>
                <a:gd name="connsiteY55" fmla="*/ 348993 h 603405"/>
                <a:gd name="connsiteX56" fmla="*/ 130882 w 516072"/>
                <a:gd name="connsiteY56" fmla="*/ 334262 h 603405"/>
                <a:gd name="connsiteX57" fmla="*/ 145055 w 516072"/>
                <a:gd name="connsiteY57" fmla="*/ 327011 h 603405"/>
                <a:gd name="connsiteX58" fmla="*/ 213417 w 516072"/>
                <a:gd name="connsiteY58" fmla="*/ 321488 h 603405"/>
                <a:gd name="connsiteX59" fmla="*/ 225743 w 516072"/>
                <a:gd name="connsiteY59" fmla="*/ 324479 h 603405"/>
                <a:gd name="connsiteX60" fmla="*/ 234037 w 516072"/>
                <a:gd name="connsiteY60" fmla="*/ 333565 h 603405"/>
                <a:gd name="connsiteX61" fmla="*/ 245096 w 516072"/>
                <a:gd name="connsiteY61" fmla="*/ 361859 h 603405"/>
                <a:gd name="connsiteX62" fmla="*/ 244866 w 516072"/>
                <a:gd name="connsiteY62" fmla="*/ 365425 h 603405"/>
                <a:gd name="connsiteX63" fmla="*/ 241295 w 516072"/>
                <a:gd name="connsiteY63" fmla="*/ 367265 h 603405"/>
                <a:gd name="connsiteX64" fmla="*/ 241410 w 516072"/>
                <a:gd name="connsiteY64" fmla="*/ 367380 h 603405"/>
                <a:gd name="connsiteX65" fmla="*/ 246018 w 516072"/>
                <a:gd name="connsiteY65" fmla="*/ 368530 h 603405"/>
                <a:gd name="connsiteX66" fmla="*/ 249129 w 516072"/>
                <a:gd name="connsiteY66" fmla="*/ 371866 h 603405"/>
                <a:gd name="connsiteX67" fmla="*/ 260303 w 516072"/>
                <a:gd name="connsiteY67" fmla="*/ 400275 h 603405"/>
                <a:gd name="connsiteX68" fmla="*/ 259496 w 516072"/>
                <a:gd name="connsiteY68" fmla="*/ 409937 h 603405"/>
                <a:gd name="connsiteX69" fmla="*/ 250165 w 516072"/>
                <a:gd name="connsiteY69" fmla="*/ 414768 h 603405"/>
                <a:gd name="connsiteX70" fmla="*/ 223439 w 516072"/>
                <a:gd name="connsiteY70" fmla="*/ 416953 h 603405"/>
                <a:gd name="connsiteX71" fmla="*/ 217679 w 516072"/>
                <a:gd name="connsiteY71" fmla="*/ 413617 h 603405"/>
                <a:gd name="connsiteX72" fmla="*/ 183811 w 516072"/>
                <a:gd name="connsiteY72" fmla="*/ 327814 h 603405"/>
                <a:gd name="connsiteX73" fmla="*/ 186576 w 516072"/>
                <a:gd name="connsiteY73" fmla="*/ 323673 h 603405"/>
                <a:gd name="connsiteX74" fmla="*/ 263606 w 516072"/>
                <a:gd name="connsiteY74" fmla="*/ 317202 h 603405"/>
                <a:gd name="connsiteX75" fmla="*/ 282389 w 516072"/>
                <a:gd name="connsiteY75" fmla="*/ 321691 h 603405"/>
                <a:gd name="connsiteX76" fmla="*/ 294834 w 516072"/>
                <a:gd name="connsiteY76" fmla="*/ 335386 h 603405"/>
                <a:gd name="connsiteX77" fmla="*/ 295987 w 516072"/>
                <a:gd name="connsiteY77" fmla="*/ 338264 h 603405"/>
                <a:gd name="connsiteX78" fmla="*/ 293106 w 516072"/>
                <a:gd name="connsiteY78" fmla="*/ 342292 h 603405"/>
                <a:gd name="connsiteX79" fmla="*/ 286192 w 516072"/>
                <a:gd name="connsiteY79" fmla="*/ 342867 h 603405"/>
                <a:gd name="connsiteX80" fmla="*/ 280430 w 516072"/>
                <a:gd name="connsiteY80" fmla="*/ 339529 h 603405"/>
                <a:gd name="connsiteX81" fmla="*/ 279278 w 516072"/>
                <a:gd name="connsiteY81" fmla="*/ 336652 h 603405"/>
                <a:gd name="connsiteX82" fmla="*/ 275129 w 516072"/>
                <a:gd name="connsiteY82" fmla="*/ 332049 h 603405"/>
                <a:gd name="connsiteX83" fmla="*/ 268907 w 516072"/>
                <a:gd name="connsiteY83" fmla="*/ 330553 h 603405"/>
                <a:gd name="connsiteX84" fmla="*/ 264182 w 516072"/>
                <a:gd name="connsiteY84" fmla="*/ 332969 h 603405"/>
                <a:gd name="connsiteX85" fmla="*/ 263721 w 516072"/>
                <a:gd name="connsiteY85" fmla="*/ 337918 h 603405"/>
                <a:gd name="connsiteX86" fmla="*/ 269022 w 516072"/>
                <a:gd name="connsiteY86" fmla="*/ 351153 h 603405"/>
                <a:gd name="connsiteX87" fmla="*/ 273170 w 516072"/>
                <a:gd name="connsiteY87" fmla="*/ 355757 h 603405"/>
                <a:gd name="connsiteX88" fmla="*/ 279393 w 516072"/>
                <a:gd name="connsiteY88" fmla="*/ 357253 h 603405"/>
                <a:gd name="connsiteX89" fmla="*/ 299328 w 516072"/>
                <a:gd name="connsiteY89" fmla="*/ 362432 h 603405"/>
                <a:gd name="connsiteX90" fmla="*/ 310621 w 516072"/>
                <a:gd name="connsiteY90" fmla="*/ 375322 h 603405"/>
                <a:gd name="connsiteX91" fmla="*/ 315807 w 516072"/>
                <a:gd name="connsiteY91" fmla="*/ 388672 h 603405"/>
                <a:gd name="connsiteX92" fmla="*/ 314539 w 516072"/>
                <a:gd name="connsiteY92" fmla="*/ 403403 h 603405"/>
                <a:gd name="connsiteX93" fmla="*/ 300481 w 516072"/>
                <a:gd name="connsiteY93" fmla="*/ 410654 h 603405"/>
                <a:gd name="connsiteX94" fmla="*/ 281698 w 516072"/>
                <a:gd name="connsiteY94" fmla="*/ 406165 h 603405"/>
                <a:gd name="connsiteX95" fmla="*/ 269252 w 516072"/>
                <a:gd name="connsiteY95" fmla="*/ 392585 h 603405"/>
                <a:gd name="connsiteX96" fmla="*/ 268100 w 516072"/>
                <a:gd name="connsiteY96" fmla="*/ 389593 h 603405"/>
                <a:gd name="connsiteX97" fmla="*/ 270866 w 516072"/>
                <a:gd name="connsiteY97" fmla="*/ 385449 h 603405"/>
                <a:gd name="connsiteX98" fmla="*/ 277780 w 516072"/>
                <a:gd name="connsiteY98" fmla="*/ 384874 h 603405"/>
                <a:gd name="connsiteX99" fmla="*/ 283541 w 516072"/>
                <a:gd name="connsiteY99" fmla="*/ 388212 h 603405"/>
                <a:gd name="connsiteX100" fmla="*/ 284809 w 516072"/>
                <a:gd name="connsiteY100" fmla="*/ 391319 h 603405"/>
                <a:gd name="connsiteX101" fmla="*/ 288957 w 516072"/>
                <a:gd name="connsiteY101" fmla="*/ 395807 h 603405"/>
                <a:gd name="connsiteX102" fmla="*/ 295180 w 516072"/>
                <a:gd name="connsiteY102" fmla="*/ 397303 h 603405"/>
                <a:gd name="connsiteX103" fmla="*/ 299905 w 516072"/>
                <a:gd name="connsiteY103" fmla="*/ 394887 h 603405"/>
                <a:gd name="connsiteX104" fmla="*/ 300250 w 516072"/>
                <a:gd name="connsiteY104" fmla="*/ 389938 h 603405"/>
                <a:gd name="connsiteX105" fmla="*/ 295065 w 516072"/>
                <a:gd name="connsiteY105" fmla="*/ 376588 h 603405"/>
                <a:gd name="connsiteX106" fmla="*/ 290916 w 516072"/>
                <a:gd name="connsiteY106" fmla="*/ 372099 h 603405"/>
                <a:gd name="connsiteX107" fmla="*/ 284694 w 516072"/>
                <a:gd name="connsiteY107" fmla="*/ 370603 h 603405"/>
                <a:gd name="connsiteX108" fmla="*/ 264643 w 516072"/>
                <a:gd name="connsiteY108" fmla="*/ 365424 h 603405"/>
                <a:gd name="connsiteX109" fmla="*/ 253465 w 516072"/>
                <a:gd name="connsiteY109" fmla="*/ 352534 h 603405"/>
                <a:gd name="connsiteX110" fmla="*/ 248164 w 516072"/>
                <a:gd name="connsiteY110" fmla="*/ 339184 h 603405"/>
                <a:gd name="connsiteX111" fmla="*/ 249432 w 516072"/>
                <a:gd name="connsiteY111" fmla="*/ 324453 h 603405"/>
                <a:gd name="connsiteX112" fmla="*/ 263606 w 516072"/>
                <a:gd name="connsiteY112" fmla="*/ 317202 h 603405"/>
                <a:gd name="connsiteX113" fmla="*/ 320670 w 516072"/>
                <a:gd name="connsiteY113" fmla="*/ 288927 h 603405"/>
                <a:gd name="connsiteX114" fmla="*/ 26837 w 516072"/>
                <a:gd name="connsiteY114" fmla="*/ 313206 h 603405"/>
                <a:gd name="connsiteX115" fmla="*/ 69010 w 516072"/>
                <a:gd name="connsiteY115" fmla="*/ 398701 h 603405"/>
                <a:gd name="connsiteX116" fmla="*/ 109340 w 516072"/>
                <a:gd name="connsiteY116" fmla="*/ 411473 h 603405"/>
                <a:gd name="connsiteX117" fmla="*/ 110377 w 516072"/>
                <a:gd name="connsiteY117" fmla="*/ 413429 h 603405"/>
                <a:gd name="connsiteX118" fmla="*/ 112797 w 516072"/>
                <a:gd name="connsiteY118" fmla="*/ 412279 h 603405"/>
                <a:gd name="connsiteX119" fmla="*/ 116139 w 516072"/>
                <a:gd name="connsiteY119" fmla="*/ 412048 h 603405"/>
                <a:gd name="connsiteX120" fmla="*/ 120978 w 516072"/>
                <a:gd name="connsiteY120" fmla="*/ 409632 h 603405"/>
                <a:gd name="connsiteX121" fmla="*/ 121324 w 516072"/>
                <a:gd name="connsiteY121" fmla="*/ 404799 h 603405"/>
                <a:gd name="connsiteX122" fmla="*/ 93900 w 516072"/>
                <a:gd name="connsiteY122" fmla="*/ 335069 h 603405"/>
                <a:gd name="connsiteX123" fmla="*/ 96780 w 516072"/>
                <a:gd name="connsiteY123" fmla="*/ 331041 h 603405"/>
                <a:gd name="connsiteX124" fmla="*/ 103694 w 516072"/>
                <a:gd name="connsiteY124" fmla="*/ 330466 h 603405"/>
                <a:gd name="connsiteX125" fmla="*/ 109456 w 516072"/>
                <a:gd name="connsiteY125" fmla="*/ 333803 h 603405"/>
                <a:gd name="connsiteX126" fmla="*/ 139530 w 516072"/>
                <a:gd name="connsiteY126" fmla="*/ 410092 h 603405"/>
                <a:gd name="connsiteX127" fmla="*/ 138608 w 516072"/>
                <a:gd name="connsiteY127" fmla="*/ 419873 h 603405"/>
                <a:gd name="connsiteX128" fmla="*/ 129275 w 516072"/>
                <a:gd name="connsiteY128" fmla="*/ 424706 h 603405"/>
                <a:gd name="connsiteX129" fmla="*/ 117982 w 516072"/>
                <a:gd name="connsiteY129" fmla="*/ 425741 h 603405"/>
                <a:gd name="connsiteX130" fmla="*/ 114641 w 516072"/>
                <a:gd name="connsiteY130" fmla="*/ 424821 h 603405"/>
                <a:gd name="connsiteX131" fmla="*/ 95743 w 516072"/>
                <a:gd name="connsiteY131" fmla="*/ 475220 h 603405"/>
                <a:gd name="connsiteX132" fmla="*/ 108073 w 516072"/>
                <a:gd name="connsiteY132" fmla="*/ 582693 h 603405"/>
                <a:gd name="connsiteX133" fmla="*/ 390844 w 516072"/>
                <a:gd name="connsiteY133" fmla="*/ 571647 h 603405"/>
                <a:gd name="connsiteX134" fmla="*/ 389577 w 516072"/>
                <a:gd name="connsiteY134" fmla="*/ 545181 h 603405"/>
                <a:gd name="connsiteX135" fmla="*/ 383009 w 516072"/>
                <a:gd name="connsiteY135" fmla="*/ 494667 h 603405"/>
                <a:gd name="connsiteX136" fmla="*/ 320670 w 516072"/>
                <a:gd name="connsiteY136" fmla="*/ 288927 h 603405"/>
                <a:gd name="connsiteX137" fmla="*/ 263171 w 516072"/>
                <a:gd name="connsiteY137" fmla="*/ 241404 h 603405"/>
                <a:gd name="connsiteX138" fmla="*/ 292900 w 516072"/>
                <a:gd name="connsiteY138" fmla="*/ 270861 h 603405"/>
                <a:gd name="connsiteX139" fmla="*/ 310415 w 516072"/>
                <a:gd name="connsiteY139" fmla="*/ 269365 h 603405"/>
                <a:gd name="connsiteX140" fmla="*/ 338646 w 516072"/>
                <a:gd name="connsiteY140" fmla="*/ 241404 h 603405"/>
                <a:gd name="connsiteX141" fmla="*/ 360770 w 516072"/>
                <a:gd name="connsiteY141" fmla="*/ 260045 h 603405"/>
                <a:gd name="connsiteX142" fmla="*/ 412738 w 516072"/>
                <a:gd name="connsiteY142" fmla="*/ 285014 h 603405"/>
                <a:gd name="connsiteX143" fmla="*/ 492821 w 516072"/>
                <a:gd name="connsiteY143" fmla="*/ 387309 h 603405"/>
                <a:gd name="connsiteX144" fmla="*/ 515061 w 516072"/>
                <a:gd name="connsiteY144" fmla="*/ 456695 h 603405"/>
                <a:gd name="connsiteX145" fmla="*/ 501809 w 516072"/>
                <a:gd name="connsiteY145" fmla="*/ 497773 h 603405"/>
                <a:gd name="connsiteX146" fmla="*/ 445463 w 516072"/>
                <a:gd name="connsiteY146" fmla="*/ 548058 h 603405"/>
                <a:gd name="connsiteX147" fmla="*/ 416886 w 516072"/>
                <a:gd name="connsiteY147" fmla="*/ 558874 h 603405"/>
                <a:gd name="connsiteX148" fmla="*/ 410779 w 516072"/>
                <a:gd name="connsiteY148" fmla="*/ 558414 h 603405"/>
                <a:gd name="connsiteX149" fmla="*/ 411240 w 516072"/>
                <a:gd name="connsiteY149" fmla="*/ 581542 h 603405"/>
                <a:gd name="connsiteX150" fmla="*/ 401445 w 516072"/>
                <a:gd name="connsiteY150" fmla="*/ 591668 h 603405"/>
                <a:gd name="connsiteX151" fmla="*/ 96435 w 516072"/>
                <a:gd name="connsiteY151" fmla="*/ 603405 h 603405"/>
                <a:gd name="connsiteX152" fmla="*/ 95974 w 516072"/>
                <a:gd name="connsiteY152" fmla="*/ 603405 h 603405"/>
                <a:gd name="connsiteX153" fmla="*/ 88023 w 516072"/>
                <a:gd name="connsiteY153" fmla="*/ 599608 h 603405"/>
                <a:gd name="connsiteX154" fmla="*/ 86179 w 516072"/>
                <a:gd name="connsiteY154" fmla="*/ 590633 h 603405"/>
                <a:gd name="connsiteX155" fmla="*/ 84797 w 516072"/>
                <a:gd name="connsiteY155" fmla="*/ 521132 h 603405"/>
                <a:gd name="connsiteX156" fmla="*/ 77998 w 516072"/>
                <a:gd name="connsiteY156" fmla="*/ 488568 h 603405"/>
                <a:gd name="connsiteX157" fmla="*/ 72582 w 516072"/>
                <a:gd name="connsiteY157" fmla="*/ 492595 h 603405"/>
                <a:gd name="connsiteX158" fmla="*/ 49767 w 516072"/>
                <a:gd name="connsiteY158" fmla="*/ 499269 h 603405"/>
                <a:gd name="connsiteX159" fmla="*/ 13585 w 516072"/>
                <a:gd name="connsiteY159" fmla="*/ 479363 h 603405"/>
                <a:gd name="connsiteX160" fmla="*/ 35594 w 516072"/>
                <a:gd name="connsiteY160" fmla="*/ 388230 h 603405"/>
                <a:gd name="connsiteX161" fmla="*/ 40203 w 516072"/>
                <a:gd name="connsiteY161" fmla="*/ 383972 h 603405"/>
                <a:gd name="connsiteX162" fmla="*/ 1371 w 516072"/>
                <a:gd name="connsiteY162" fmla="*/ 309524 h 603405"/>
                <a:gd name="connsiteX163" fmla="*/ 1141 w 516072"/>
                <a:gd name="connsiteY163" fmla="*/ 299743 h 603405"/>
                <a:gd name="connsiteX164" fmla="*/ 9322 w 516072"/>
                <a:gd name="connsiteY164" fmla="*/ 294335 h 603405"/>
                <a:gd name="connsiteX165" fmla="*/ 201062 w 516072"/>
                <a:gd name="connsiteY165" fmla="*/ 278456 h 603405"/>
                <a:gd name="connsiteX166" fmla="*/ 241047 w 516072"/>
                <a:gd name="connsiteY166" fmla="*/ 260045 h 603405"/>
                <a:gd name="connsiteX167" fmla="*/ 300977 w 516072"/>
                <a:gd name="connsiteY167" fmla="*/ 0 h 603405"/>
                <a:gd name="connsiteX168" fmla="*/ 401111 w 516072"/>
                <a:gd name="connsiteY168" fmla="*/ 98375 h 603405"/>
                <a:gd name="connsiteX169" fmla="*/ 300977 w 516072"/>
                <a:gd name="connsiteY169" fmla="*/ 239781 h 603405"/>
                <a:gd name="connsiteX170" fmla="*/ 200728 w 516072"/>
                <a:gd name="connsiteY170" fmla="*/ 98375 h 603405"/>
                <a:gd name="connsiteX171" fmla="*/ 300977 w 516072"/>
                <a:gd name="connsiteY171" fmla="*/ 0 h 603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516072" h="603405">
                  <a:moveTo>
                    <a:pt x="309853" y="506697"/>
                  </a:moveTo>
                  <a:cubicBezTo>
                    <a:pt x="318379" y="506236"/>
                    <a:pt x="325638" y="512687"/>
                    <a:pt x="326214" y="521096"/>
                  </a:cubicBezTo>
                  <a:cubicBezTo>
                    <a:pt x="326675" y="529621"/>
                    <a:pt x="320223" y="536878"/>
                    <a:pt x="311812" y="537454"/>
                  </a:cubicBezTo>
                  <a:lnTo>
                    <a:pt x="164332" y="546670"/>
                  </a:lnTo>
                  <a:cubicBezTo>
                    <a:pt x="163986" y="546670"/>
                    <a:pt x="163640" y="546670"/>
                    <a:pt x="163295" y="546670"/>
                  </a:cubicBezTo>
                  <a:cubicBezTo>
                    <a:pt x="155345" y="546670"/>
                    <a:pt x="148547" y="540449"/>
                    <a:pt x="147971" y="532270"/>
                  </a:cubicBezTo>
                  <a:cubicBezTo>
                    <a:pt x="147510" y="523746"/>
                    <a:pt x="153962" y="516489"/>
                    <a:pt x="162373" y="515913"/>
                  </a:cubicBezTo>
                  <a:close/>
                  <a:moveTo>
                    <a:pt x="300609" y="444361"/>
                  </a:moveTo>
                  <a:cubicBezTo>
                    <a:pt x="309135" y="443786"/>
                    <a:pt x="316394" y="450226"/>
                    <a:pt x="316970" y="458620"/>
                  </a:cubicBezTo>
                  <a:cubicBezTo>
                    <a:pt x="317431" y="467130"/>
                    <a:pt x="310979" y="474375"/>
                    <a:pt x="302568" y="474949"/>
                  </a:cubicBezTo>
                  <a:lnTo>
                    <a:pt x="155088" y="484149"/>
                  </a:lnTo>
                  <a:cubicBezTo>
                    <a:pt x="154742" y="484149"/>
                    <a:pt x="154396" y="484149"/>
                    <a:pt x="154051" y="484149"/>
                  </a:cubicBezTo>
                  <a:cubicBezTo>
                    <a:pt x="146101" y="484149"/>
                    <a:pt x="139303" y="477939"/>
                    <a:pt x="138727" y="469775"/>
                  </a:cubicBezTo>
                  <a:cubicBezTo>
                    <a:pt x="138266" y="461380"/>
                    <a:pt x="144718" y="454021"/>
                    <a:pt x="153129" y="453561"/>
                  </a:cubicBezTo>
                  <a:close/>
                  <a:moveTo>
                    <a:pt x="409511" y="410322"/>
                  </a:moveTo>
                  <a:lnTo>
                    <a:pt x="401791" y="472344"/>
                  </a:lnTo>
                  <a:lnTo>
                    <a:pt x="425067" y="451516"/>
                  </a:lnTo>
                  <a:cubicBezTo>
                    <a:pt x="420919" y="437939"/>
                    <a:pt x="415618" y="423555"/>
                    <a:pt x="409511" y="410322"/>
                  </a:cubicBezTo>
                  <a:close/>
                  <a:moveTo>
                    <a:pt x="228508" y="375201"/>
                  </a:moveTo>
                  <a:lnTo>
                    <a:pt x="218716" y="376007"/>
                  </a:lnTo>
                  <a:lnTo>
                    <a:pt x="229314" y="402806"/>
                  </a:lnTo>
                  <a:lnTo>
                    <a:pt x="238991" y="402001"/>
                  </a:lnTo>
                  <a:cubicBezTo>
                    <a:pt x="240719" y="401886"/>
                    <a:pt x="241871" y="401311"/>
                    <a:pt x="242677" y="400160"/>
                  </a:cubicBezTo>
                  <a:cubicBezTo>
                    <a:pt x="243368" y="399125"/>
                    <a:pt x="243484" y="397860"/>
                    <a:pt x="242908" y="396480"/>
                  </a:cubicBezTo>
                  <a:lnTo>
                    <a:pt x="236341" y="379802"/>
                  </a:lnTo>
                  <a:cubicBezTo>
                    <a:pt x="235765" y="378307"/>
                    <a:pt x="234729" y="377157"/>
                    <a:pt x="233231" y="376352"/>
                  </a:cubicBezTo>
                  <a:cubicBezTo>
                    <a:pt x="231733" y="375431"/>
                    <a:pt x="230121" y="375086"/>
                    <a:pt x="228508" y="375201"/>
                  </a:cubicBezTo>
                  <a:close/>
                  <a:moveTo>
                    <a:pt x="150356" y="340362"/>
                  </a:moveTo>
                  <a:cubicBezTo>
                    <a:pt x="148167" y="340592"/>
                    <a:pt x="146553" y="341397"/>
                    <a:pt x="145631" y="342778"/>
                  </a:cubicBezTo>
                  <a:cubicBezTo>
                    <a:pt x="144594" y="344160"/>
                    <a:pt x="144479" y="345886"/>
                    <a:pt x="145286" y="347727"/>
                  </a:cubicBezTo>
                  <a:lnTo>
                    <a:pt x="166258" y="401128"/>
                  </a:lnTo>
                  <a:cubicBezTo>
                    <a:pt x="167065" y="402969"/>
                    <a:pt x="168333" y="404465"/>
                    <a:pt x="170407" y="405616"/>
                  </a:cubicBezTo>
                  <a:cubicBezTo>
                    <a:pt x="172366" y="406767"/>
                    <a:pt x="174440" y="407228"/>
                    <a:pt x="176629" y="407112"/>
                  </a:cubicBezTo>
                  <a:cubicBezTo>
                    <a:pt x="178819" y="406882"/>
                    <a:pt x="180432" y="406077"/>
                    <a:pt x="181354" y="404696"/>
                  </a:cubicBezTo>
                  <a:cubicBezTo>
                    <a:pt x="182391" y="403315"/>
                    <a:pt x="182506" y="401703"/>
                    <a:pt x="181815" y="399747"/>
                  </a:cubicBezTo>
                  <a:lnTo>
                    <a:pt x="160727" y="346461"/>
                  </a:lnTo>
                  <a:cubicBezTo>
                    <a:pt x="160036" y="344620"/>
                    <a:pt x="158653" y="343009"/>
                    <a:pt x="156579" y="341858"/>
                  </a:cubicBezTo>
                  <a:cubicBezTo>
                    <a:pt x="154620" y="340707"/>
                    <a:pt x="152430" y="340131"/>
                    <a:pt x="150356" y="340362"/>
                  </a:cubicBezTo>
                  <a:close/>
                  <a:moveTo>
                    <a:pt x="212726" y="335175"/>
                  </a:moveTo>
                  <a:lnTo>
                    <a:pt x="202934" y="335980"/>
                  </a:lnTo>
                  <a:lnTo>
                    <a:pt x="213532" y="362895"/>
                  </a:lnTo>
                  <a:lnTo>
                    <a:pt x="223209" y="362089"/>
                  </a:lnTo>
                  <a:cubicBezTo>
                    <a:pt x="224937" y="361859"/>
                    <a:pt x="226089" y="361284"/>
                    <a:pt x="226895" y="360249"/>
                  </a:cubicBezTo>
                  <a:cubicBezTo>
                    <a:pt x="227586" y="359214"/>
                    <a:pt x="227701" y="357949"/>
                    <a:pt x="227125" y="356454"/>
                  </a:cubicBezTo>
                  <a:lnTo>
                    <a:pt x="220559" y="339776"/>
                  </a:lnTo>
                  <a:cubicBezTo>
                    <a:pt x="219983" y="338396"/>
                    <a:pt x="218946" y="337246"/>
                    <a:pt x="217449" y="336325"/>
                  </a:cubicBezTo>
                  <a:cubicBezTo>
                    <a:pt x="215951" y="335405"/>
                    <a:pt x="214339" y="335060"/>
                    <a:pt x="212726" y="335175"/>
                  </a:cubicBezTo>
                  <a:close/>
                  <a:moveTo>
                    <a:pt x="145055" y="327011"/>
                  </a:moveTo>
                  <a:cubicBezTo>
                    <a:pt x="151393" y="326436"/>
                    <a:pt x="157731" y="328047"/>
                    <a:pt x="163838" y="331500"/>
                  </a:cubicBezTo>
                  <a:cubicBezTo>
                    <a:pt x="169831" y="335068"/>
                    <a:pt x="174094" y="339671"/>
                    <a:pt x="176168" y="345195"/>
                  </a:cubicBezTo>
                  <a:lnTo>
                    <a:pt x="197256" y="398481"/>
                  </a:lnTo>
                  <a:cubicBezTo>
                    <a:pt x="199446" y="404005"/>
                    <a:pt x="198985" y="408954"/>
                    <a:pt x="195989" y="413212"/>
                  </a:cubicBezTo>
                  <a:cubicBezTo>
                    <a:pt x="192993" y="417470"/>
                    <a:pt x="188268" y="419887"/>
                    <a:pt x="181930" y="420463"/>
                  </a:cubicBezTo>
                  <a:cubicBezTo>
                    <a:pt x="175477" y="420923"/>
                    <a:pt x="169254" y="419427"/>
                    <a:pt x="163147" y="415974"/>
                  </a:cubicBezTo>
                  <a:cubicBezTo>
                    <a:pt x="157040" y="412407"/>
                    <a:pt x="152891" y="407803"/>
                    <a:pt x="150702" y="402394"/>
                  </a:cubicBezTo>
                  <a:lnTo>
                    <a:pt x="129729" y="348993"/>
                  </a:lnTo>
                  <a:cubicBezTo>
                    <a:pt x="127540" y="343469"/>
                    <a:pt x="128001" y="338520"/>
                    <a:pt x="130882" y="334262"/>
                  </a:cubicBezTo>
                  <a:cubicBezTo>
                    <a:pt x="133878" y="330004"/>
                    <a:pt x="138717" y="327472"/>
                    <a:pt x="145055" y="327011"/>
                  </a:cubicBezTo>
                  <a:close/>
                  <a:moveTo>
                    <a:pt x="213417" y="321488"/>
                  </a:moveTo>
                  <a:cubicBezTo>
                    <a:pt x="217564" y="321143"/>
                    <a:pt x="221711" y="322178"/>
                    <a:pt x="225743" y="324479"/>
                  </a:cubicBezTo>
                  <a:cubicBezTo>
                    <a:pt x="229775" y="326779"/>
                    <a:pt x="232540" y="329884"/>
                    <a:pt x="234037" y="333565"/>
                  </a:cubicBezTo>
                  <a:lnTo>
                    <a:pt x="245096" y="361859"/>
                  </a:lnTo>
                  <a:cubicBezTo>
                    <a:pt x="245672" y="363240"/>
                    <a:pt x="245557" y="364390"/>
                    <a:pt x="244866" y="365425"/>
                  </a:cubicBezTo>
                  <a:cubicBezTo>
                    <a:pt x="244060" y="366575"/>
                    <a:pt x="242908" y="367150"/>
                    <a:pt x="241295" y="367265"/>
                  </a:cubicBezTo>
                  <a:lnTo>
                    <a:pt x="241410" y="367380"/>
                  </a:lnTo>
                  <a:cubicBezTo>
                    <a:pt x="242908" y="367265"/>
                    <a:pt x="244520" y="367610"/>
                    <a:pt x="246018" y="368530"/>
                  </a:cubicBezTo>
                  <a:cubicBezTo>
                    <a:pt x="247516" y="369451"/>
                    <a:pt x="248553" y="370486"/>
                    <a:pt x="249129" y="371866"/>
                  </a:cubicBezTo>
                  <a:lnTo>
                    <a:pt x="260303" y="400275"/>
                  </a:lnTo>
                  <a:cubicBezTo>
                    <a:pt x="261685" y="403841"/>
                    <a:pt x="261455" y="407176"/>
                    <a:pt x="259496" y="409937"/>
                  </a:cubicBezTo>
                  <a:cubicBezTo>
                    <a:pt x="257538" y="412812"/>
                    <a:pt x="254313" y="414423"/>
                    <a:pt x="250165" y="414768"/>
                  </a:cubicBezTo>
                  <a:lnTo>
                    <a:pt x="223439" y="416953"/>
                  </a:lnTo>
                  <a:cubicBezTo>
                    <a:pt x="221020" y="417183"/>
                    <a:pt x="218486" y="415688"/>
                    <a:pt x="217679" y="413617"/>
                  </a:cubicBezTo>
                  <a:lnTo>
                    <a:pt x="183811" y="327814"/>
                  </a:lnTo>
                  <a:cubicBezTo>
                    <a:pt x="183005" y="325744"/>
                    <a:pt x="184272" y="323903"/>
                    <a:pt x="186576" y="323673"/>
                  </a:cubicBezTo>
                  <a:close/>
                  <a:moveTo>
                    <a:pt x="263606" y="317202"/>
                  </a:moveTo>
                  <a:cubicBezTo>
                    <a:pt x="270059" y="316627"/>
                    <a:pt x="276282" y="318238"/>
                    <a:pt x="282389" y="321691"/>
                  </a:cubicBezTo>
                  <a:cubicBezTo>
                    <a:pt x="288496" y="325259"/>
                    <a:pt x="292645" y="329862"/>
                    <a:pt x="294834" y="335386"/>
                  </a:cubicBezTo>
                  <a:lnTo>
                    <a:pt x="295987" y="338264"/>
                  </a:lnTo>
                  <a:cubicBezTo>
                    <a:pt x="296793" y="340335"/>
                    <a:pt x="295526" y="342176"/>
                    <a:pt x="293106" y="342292"/>
                  </a:cubicBezTo>
                  <a:lnTo>
                    <a:pt x="286192" y="342867"/>
                  </a:lnTo>
                  <a:cubicBezTo>
                    <a:pt x="283772" y="343097"/>
                    <a:pt x="281237" y="341601"/>
                    <a:pt x="280430" y="339529"/>
                  </a:cubicBezTo>
                  <a:lnTo>
                    <a:pt x="279278" y="336652"/>
                  </a:lnTo>
                  <a:cubicBezTo>
                    <a:pt x="278586" y="334811"/>
                    <a:pt x="277203" y="333200"/>
                    <a:pt x="275129" y="332049"/>
                  </a:cubicBezTo>
                  <a:cubicBezTo>
                    <a:pt x="273170" y="330898"/>
                    <a:pt x="271096" y="330322"/>
                    <a:pt x="268907" y="330553"/>
                  </a:cubicBezTo>
                  <a:cubicBezTo>
                    <a:pt x="266717" y="330783"/>
                    <a:pt x="265104" y="331588"/>
                    <a:pt x="264182" y="332969"/>
                  </a:cubicBezTo>
                  <a:cubicBezTo>
                    <a:pt x="263145" y="334351"/>
                    <a:pt x="263030" y="336077"/>
                    <a:pt x="263721" y="337918"/>
                  </a:cubicBezTo>
                  <a:lnTo>
                    <a:pt x="269022" y="351153"/>
                  </a:lnTo>
                  <a:cubicBezTo>
                    <a:pt x="269713" y="352995"/>
                    <a:pt x="271096" y="354606"/>
                    <a:pt x="273170" y="355757"/>
                  </a:cubicBezTo>
                  <a:cubicBezTo>
                    <a:pt x="275129" y="356908"/>
                    <a:pt x="277319" y="357483"/>
                    <a:pt x="279393" y="357253"/>
                  </a:cubicBezTo>
                  <a:cubicBezTo>
                    <a:pt x="286307" y="356678"/>
                    <a:pt x="292990" y="358404"/>
                    <a:pt x="299328" y="362432"/>
                  </a:cubicBezTo>
                  <a:cubicBezTo>
                    <a:pt x="304860" y="366000"/>
                    <a:pt x="308547" y="370258"/>
                    <a:pt x="310621" y="375322"/>
                  </a:cubicBezTo>
                  <a:lnTo>
                    <a:pt x="315807" y="388672"/>
                  </a:lnTo>
                  <a:cubicBezTo>
                    <a:pt x="317996" y="394196"/>
                    <a:pt x="317535" y="399145"/>
                    <a:pt x="314539" y="403403"/>
                  </a:cubicBezTo>
                  <a:cubicBezTo>
                    <a:pt x="311658" y="407661"/>
                    <a:pt x="306819" y="410078"/>
                    <a:pt x="300481" y="410654"/>
                  </a:cubicBezTo>
                  <a:cubicBezTo>
                    <a:pt x="294028" y="411114"/>
                    <a:pt x="287805" y="409618"/>
                    <a:pt x="281698" y="406165"/>
                  </a:cubicBezTo>
                  <a:cubicBezTo>
                    <a:pt x="275590" y="402598"/>
                    <a:pt x="271442" y="397994"/>
                    <a:pt x="269252" y="392585"/>
                  </a:cubicBezTo>
                  <a:lnTo>
                    <a:pt x="268100" y="389593"/>
                  </a:lnTo>
                  <a:cubicBezTo>
                    <a:pt x="267293" y="387521"/>
                    <a:pt x="268561" y="385680"/>
                    <a:pt x="270866" y="385449"/>
                  </a:cubicBezTo>
                  <a:lnTo>
                    <a:pt x="277780" y="384874"/>
                  </a:lnTo>
                  <a:cubicBezTo>
                    <a:pt x="280200" y="384759"/>
                    <a:pt x="282735" y="386255"/>
                    <a:pt x="283541" y="388212"/>
                  </a:cubicBezTo>
                  <a:lnTo>
                    <a:pt x="284809" y="391319"/>
                  </a:lnTo>
                  <a:cubicBezTo>
                    <a:pt x="285500" y="393160"/>
                    <a:pt x="286883" y="394656"/>
                    <a:pt x="288957" y="395807"/>
                  </a:cubicBezTo>
                  <a:cubicBezTo>
                    <a:pt x="290916" y="396958"/>
                    <a:pt x="292990" y="397419"/>
                    <a:pt x="295180" y="397303"/>
                  </a:cubicBezTo>
                  <a:cubicBezTo>
                    <a:pt x="297369" y="397073"/>
                    <a:pt x="298983" y="396268"/>
                    <a:pt x="299905" y="394887"/>
                  </a:cubicBezTo>
                  <a:cubicBezTo>
                    <a:pt x="300942" y="393506"/>
                    <a:pt x="301057" y="391894"/>
                    <a:pt x="300250" y="389938"/>
                  </a:cubicBezTo>
                  <a:lnTo>
                    <a:pt x="295065" y="376588"/>
                  </a:lnTo>
                  <a:cubicBezTo>
                    <a:pt x="294258" y="374746"/>
                    <a:pt x="292875" y="373250"/>
                    <a:pt x="290916" y="372099"/>
                  </a:cubicBezTo>
                  <a:cubicBezTo>
                    <a:pt x="288957" y="370948"/>
                    <a:pt x="286883" y="370488"/>
                    <a:pt x="284694" y="370603"/>
                  </a:cubicBezTo>
                  <a:cubicBezTo>
                    <a:pt x="277780" y="371179"/>
                    <a:pt x="270981" y="369337"/>
                    <a:pt x="264643" y="365424"/>
                  </a:cubicBezTo>
                  <a:cubicBezTo>
                    <a:pt x="259227" y="361856"/>
                    <a:pt x="255424" y="357483"/>
                    <a:pt x="253465" y="352534"/>
                  </a:cubicBezTo>
                  <a:lnTo>
                    <a:pt x="248164" y="339184"/>
                  </a:lnTo>
                  <a:cubicBezTo>
                    <a:pt x="246090" y="333660"/>
                    <a:pt x="246436" y="328711"/>
                    <a:pt x="249432" y="324453"/>
                  </a:cubicBezTo>
                  <a:cubicBezTo>
                    <a:pt x="252543" y="320195"/>
                    <a:pt x="257268" y="317663"/>
                    <a:pt x="263606" y="317202"/>
                  </a:cubicBezTo>
                  <a:close/>
                  <a:moveTo>
                    <a:pt x="320670" y="288927"/>
                  </a:moveTo>
                  <a:lnTo>
                    <a:pt x="26837" y="313206"/>
                  </a:lnTo>
                  <a:cubicBezTo>
                    <a:pt x="44236" y="344389"/>
                    <a:pt x="58064" y="372811"/>
                    <a:pt x="69010" y="398701"/>
                  </a:cubicBezTo>
                  <a:cubicBezTo>
                    <a:pt x="78459" y="396975"/>
                    <a:pt x="99892" y="395249"/>
                    <a:pt x="109340" y="411473"/>
                  </a:cubicBezTo>
                  <a:cubicBezTo>
                    <a:pt x="109686" y="412164"/>
                    <a:pt x="110032" y="412739"/>
                    <a:pt x="110377" y="413429"/>
                  </a:cubicBezTo>
                  <a:cubicBezTo>
                    <a:pt x="110953" y="412854"/>
                    <a:pt x="111760" y="412394"/>
                    <a:pt x="112797" y="412279"/>
                  </a:cubicBezTo>
                  <a:lnTo>
                    <a:pt x="116139" y="412048"/>
                  </a:lnTo>
                  <a:cubicBezTo>
                    <a:pt x="118328" y="411818"/>
                    <a:pt x="119941" y="411013"/>
                    <a:pt x="120978" y="409632"/>
                  </a:cubicBezTo>
                  <a:cubicBezTo>
                    <a:pt x="122015" y="408251"/>
                    <a:pt x="122131" y="406640"/>
                    <a:pt x="121324" y="404799"/>
                  </a:cubicBezTo>
                  <a:lnTo>
                    <a:pt x="93900" y="335069"/>
                  </a:lnTo>
                  <a:cubicBezTo>
                    <a:pt x="93093" y="332997"/>
                    <a:pt x="94361" y="331156"/>
                    <a:pt x="96780" y="331041"/>
                  </a:cubicBezTo>
                  <a:lnTo>
                    <a:pt x="103694" y="330466"/>
                  </a:lnTo>
                  <a:cubicBezTo>
                    <a:pt x="105999" y="330236"/>
                    <a:pt x="108649" y="331732"/>
                    <a:pt x="109456" y="333803"/>
                  </a:cubicBezTo>
                  <a:lnTo>
                    <a:pt x="139530" y="410092"/>
                  </a:lnTo>
                  <a:cubicBezTo>
                    <a:pt x="140913" y="413774"/>
                    <a:pt x="140682" y="416996"/>
                    <a:pt x="138608" y="419873"/>
                  </a:cubicBezTo>
                  <a:cubicBezTo>
                    <a:pt x="136649" y="422750"/>
                    <a:pt x="133423" y="424361"/>
                    <a:pt x="129275" y="424706"/>
                  </a:cubicBezTo>
                  <a:lnTo>
                    <a:pt x="117982" y="425741"/>
                  </a:lnTo>
                  <a:cubicBezTo>
                    <a:pt x="116830" y="425741"/>
                    <a:pt x="115678" y="425511"/>
                    <a:pt x="114641" y="424821"/>
                  </a:cubicBezTo>
                  <a:cubicBezTo>
                    <a:pt x="118559" y="442656"/>
                    <a:pt x="111414" y="461412"/>
                    <a:pt x="95743" y="475220"/>
                  </a:cubicBezTo>
                  <a:cubicBezTo>
                    <a:pt x="110262" y="529072"/>
                    <a:pt x="109916" y="564858"/>
                    <a:pt x="108073" y="582693"/>
                  </a:cubicBezTo>
                  <a:lnTo>
                    <a:pt x="390844" y="571647"/>
                  </a:lnTo>
                  <a:cubicBezTo>
                    <a:pt x="390729" y="563017"/>
                    <a:pt x="390268" y="554041"/>
                    <a:pt x="389577" y="545181"/>
                  </a:cubicBezTo>
                  <a:cubicBezTo>
                    <a:pt x="376902" y="530913"/>
                    <a:pt x="378169" y="508014"/>
                    <a:pt x="383009" y="494667"/>
                  </a:cubicBezTo>
                  <a:cubicBezTo>
                    <a:pt x="366877" y="402728"/>
                    <a:pt x="331041" y="313436"/>
                    <a:pt x="320670" y="288927"/>
                  </a:cubicBezTo>
                  <a:close/>
                  <a:moveTo>
                    <a:pt x="263171" y="241404"/>
                  </a:moveTo>
                  <a:lnTo>
                    <a:pt x="292900" y="270861"/>
                  </a:lnTo>
                  <a:lnTo>
                    <a:pt x="310415" y="269365"/>
                  </a:lnTo>
                  <a:lnTo>
                    <a:pt x="338646" y="241404"/>
                  </a:lnTo>
                  <a:lnTo>
                    <a:pt x="360770" y="260045"/>
                  </a:lnTo>
                  <a:cubicBezTo>
                    <a:pt x="360770" y="260045"/>
                    <a:pt x="407552" y="282483"/>
                    <a:pt x="412738" y="285014"/>
                  </a:cubicBezTo>
                  <a:cubicBezTo>
                    <a:pt x="445117" y="300433"/>
                    <a:pt x="471504" y="335414"/>
                    <a:pt x="492821" y="387309"/>
                  </a:cubicBezTo>
                  <a:cubicBezTo>
                    <a:pt x="507571" y="423210"/>
                    <a:pt x="514715" y="455314"/>
                    <a:pt x="515061" y="456695"/>
                  </a:cubicBezTo>
                  <a:cubicBezTo>
                    <a:pt x="518402" y="471768"/>
                    <a:pt x="513332" y="487417"/>
                    <a:pt x="501809" y="497773"/>
                  </a:cubicBezTo>
                  <a:lnTo>
                    <a:pt x="445463" y="548058"/>
                  </a:lnTo>
                  <a:cubicBezTo>
                    <a:pt x="437281" y="555307"/>
                    <a:pt x="427026" y="558874"/>
                    <a:pt x="416886" y="558874"/>
                  </a:cubicBezTo>
                  <a:cubicBezTo>
                    <a:pt x="414927" y="558874"/>
                    <a:pt x="412853" y="558759"/>
                    <a:pt x="410779" y="558414"/>
                  </a:cubicBezTo>
                  <a:cubicBezTo>
                    <a:pt x="411124" y="566238"/>
                    <a:pt x="411355" y="573948"/>
                    <a:pt x="411240" y="581542"/>
                  </a:cubicBezTo>
                  <a:cubicBezTo>
                    <a:pt x="411240" y="586950"/>
                    <a:pt x="406861" y="591438"/>
                    <a:pt x="401445" y="591668"/>
                  </a:cubicBezTo>
                  <a:lnTo>
                    <a:pt x="96435" y="603405"/>
                  </a:lnTo>
                  <a:cubicBezTo>
                    <a:pt x="96319" y="603405"/>
                    <a:pt x="96204" y="603405"/>
                    <a:pt x="95974" y="603405"/>
                  </a:cubicBezTo>
                  <a:cubicBezTo>
                    <a:pt x="92863" y="603405"/>
                    <a:pt x="89982" y="602024"/>
                    <a:pt x="88023" y="599608"/>
                  </a:cubicBezTo>
                  <a:cubicBezTo>
                    <a:pt x="86064" y="597076"/>
                    <a:pt x="85373" y="593739"/>
                    <a:pt x="86179" y="590633"/>
                  </a:cubicBezTo>
                  <a:cubicBezTo>
                    <a:pt x="86295" y="590172"/>
                    <a:pt x="92171" y="566814"/>
                    <a:pt x="84797" y="521132"/>
                  </a:cubicBezTo>
                  <a:cubicBezTo>
                    <a:pt x="83299" y="511697"/>
                    <a:pt x="81109" y="500765"/>
                    <a:pt x="77998" y="488568"/>
                  </a:cubicBezTo>
                  <a:cubicBezTo>
                    <a:pt x="76385" y="489949"/>
                    <a:pt x="74541" y="491330"/>
                    <a:pt x="72582" y="492595"/>
                  </a:cubicBezTo>
                  <a:cubicBezTo>
                    <a:pt x="65553" y="497083"/>
                    <a:pt x="57603" y="499269"/>
                    <a:pt x="49767" y="499269"/>
                  </a:cubicBezTo>
                  <a:cubicBezTo>
                    <a:pt x="35594" y="499269"/>
                    <a:pt x="21651" y="492250"/>
                    <a:pt x="13585" y="479363"/>
                  </a:cubicBezTo>
                  <a:cubicBezTo>
                    <a:pt x="1025" y="459571"/>
                    <a:pt x="-818" y="423900"/>
                    <a:pt x="35594" y="388230"/>
                  </a:cubicBezTo>
                  <a:cubicBezTo>
                    <a:pt x="36977" y="386849"/>
                    <a:pt x="38475" y="385468"/>
                    <a:pt x="40203" y="383972"/>
                  </a:cubicBezTo>
                  <a:cubicBezTo>
                    <a:pt x="29602" y="361189"/>
                    <a:pt x="16927" y="336334"/>
                    <a:pt x="1371" y="309524"/>
                  </a:cubicBezTo>
                  <a:cubicBezTo>
                    <a:pt x="-357" y="306532"/>
                    <a:pt x="-473" y="302850"/>
                    <a:pt x="1141" y="299743"/>
                  </a:cubicBezTo>
                  <a:cubicBezTo>
                    <a:pt x="2754" y="296636"/>
                    <a:pt x="5865" y="294565"/>
                    <a:pt x="9322" y="294335"/>
                  </a:cubicBezTo>
                  <a:lnTo>
                    <a:pt x="201062" y="278456"/>
                  </a:lnTo>
                  <a:lnTo>
                    <a:pt x="241047" y="260045"/>
                  </a:lnTo>
                  <a:close/>
                  <a:moveTo>
                    <a:pt x="300977" y="0"/>
                  </a:moveTo>
                  <a:cubicBezTo>
                    <a:pt x="372419" y="0"/>
                    <a:pt x="401687" y="36819"/>
                    <a:pt x="401111" y="98375"/>
                  </a:cubicBezTo>
                  <a:cubicBezTo>
                    <a:pt x="400189" y="186969"/>
                    <a:pt x="357785" y="239781"/>
                    <a:pt x="300977" y="239781"/>
                  </a:cubicBezTo>
                  <a:cubicBezTo>
                    <a:pt x="244054" y="239781"/>
                    <a:pt x="201765" y="186969"/>
                    <a:pt x="200728" y="98375"/>
                  </a:cubicBezTo>
                  <a:cubicBezTo>
                    <a:pt x="200152" y="36819"/>
                    <a:pt x="229420" y="0"/>
                    <a:pt x="300977" y="0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ïSľíďê"/>
          <p:cNvGrpSpPr/>
          <p:nvPr/>
        </p:nvGrpSpPr>
        <p:grpSpPr>
          <a:xfrm>
            <a:off x="673100" y="4476553"/>
            <a:ext cx="2993553" cy="1062512"/>
            <a:chOff x="673100" y="5084288"/>
            <a:chExt cx="2918338" cy="1062512"/>
          </a:xfrm>
        </p:grpSpPr>
        <p:sp>
          <p:nvSpPr>
            <p:cNvPr id="65" name="íṩḻíďé"/>
            <p:cNvSpPr/>
            <p:nvPr/>
          </p:nvSpPr>
          <p:spPr bwMode="auto">
            <a:xfrm>
              <a:off x="673100" y="5501169"/>
              <a:ext cx="2918338" cy="6456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solidFill>
                    <a:schemeClr val="bg1"/>
                  </a:solidFill>
                </a:rPr>
                <a:t>Copy paste fonts. Choose the only option to retain text……</a:t>
              </a:r>
              <a:endParaRPr lang="en-US" altLang="zh-CN" sz="1100" dirty="0">
                <a:solidFill>
                  <a:schemeClr val="bg1"/>
                </a:solidFill>
              </a:endParaRPr>
            </a:p>
          </p:txBody>
        </p:sp>
        <p:sp>
          <p:nvSpPr>
            <p:cNvPr id="66" name="îṥ1ídé"/>
            <p:cNvSpPr txBox="1"/>
            <p:nvPr/>
          </p:nvSpPr>
          <p:spPr bwMode="auto">
            <a:xfrm>
              <a:off x="673100" y="5084288"/>
              <a:ext cx="2912072" cy="4168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b="1" dirty="0">
                  <a:solidFill>
                    <a:srgbClr val="E4BF1B"/>
                  </a:solidFill>
                </a:rPr>
                <a:t>01.Text here</a:t>
              </a:r>
              <a:endParaRPr lang="en-US" altLang="zh-CN" b="1" dirty="0">
                <a:solidFill>
                  <a:srgbClr val="E4BF1B"/>
                </a:solidFill>
              </a:endParaRPr>
            </a:p>
          </p:txBody>
        </p:sp>
      </p:grpSp>
      <p:grpSp>
        <p:nvGrpSpPr>
          <p:cNvPr id="57" name="îşḻíḋè"/>
          <p:cNvGrpSpPr/>
          <p:nvPr/>
        </p:nvGrpSpPr>
        <p:grpSpPr>
          <a:xfrm>
            <a:off x="5286002" y="3388292"/>
            <a:ext cx="676194" cy="663350"/>
            <a:chOff x="5120908" y="3829967"/>
            <a:chExt cx="676194" cy="663350"/>
          </a:xfrm>
        </p:grpSpPr>
        <p:sp>
          <p:nvSpPr>
            <p:cNvPr id="61" name="í$ḷïḑé"/>
            <p:cNvSpPr/>
            <p:nvPr/>
          </p:nvSpPr>
          <p:spPr>
            <a:xfrm>
              <a:off x="5120908" y="3829967"/>
              <a:ext cx="676194" cy="663350"/>
            </a:xfrm>
            <a:prstGeom prst="ellipse">
              <a:avLst/>
            </a:prstGeom>
            <a:solidFill>
              <a:srgbClr val="E4BF1B"/>
            </a:solidFill>
            <a:ln w="19050">
              <a:solidFill>
                <a:schemeClr val="bg1">
                  <a:lumMod val="85000"/>
                </a:schemeClr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rmAutofit/>
            </a:bodyPr>
            <a:lstStyle/>
            <a:p>
              <a:pPr algn="ctr">
                <a:spcBef>
                  <a:spcPct val="0"/>
                </a:spcBef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2" name="ïš1ïďê"/>
            <p:cNvSpPr/>
            <p:nvPr/>
          </p:nvSpPr>
          <p:spPr>
            <a:xfrm>
              <a:off x="5256028" y="3968566"/>
              <a:ext cx="405954" cy="386152"/>
            </a:xfrm>
            <a:custGeom>
              <a:avLst/>
              <a:gdLst>
                <a:gd name="connsiteX0" fmla="*/ 40222 w 608177"/>
                <a:gd name="connsiteY0" fmla="*/ 428840 h 578509"/>
                <a:gd name="connsiteX1" fmla="*/ 499910 w 608177"/>
                <a:gd name="connsiteY1" fmla="*/ 428840 h 578509"/>
                <a:gd name="connsiteX2" fmla="*/ 529392 w 608177"/>
                <a:gd name="connsiteY2" fmla="*/ 441163 h 578509"/>
                <a:gd name="connsiteX3" fmla="*/ 541407 w 608177"/>
                <a:gd name="connsiteY3" fmla="*/ 470749 h 578509"/>
                <a:gd name="connsiteX4" fmla="*/ 499076 w 608177"/>
                <a:gd name="connsiteY4" fmla="*/ 511825 h 578509"/>
                <a:gd name="connsiteX5" fmla="*/ 40222 w 608177"/>
                <a:gd name="connsiteY5" fmla="*/ 511825 h 578509"/>
                <a:gd name="connsiteX6" fmla="*/ 18524 w 608177"/>
                <a:gd name="connsiteY6" fmla="*/ 362155 h 578509"/>
                <a:gd name="connsiteX7" fmla="*/ 499926 w 608177"/>
                <a:gd name="connsiteY7" fmla="*/ 362155 h 578509"/>
                <a:gd name="connsiteX8" fmla="*/ 608177 w 608177"/>
                <a:gd name="connsiteY8" fmla="*/ 470693 h 578509"/>
                <a:gd name="connsiteX9" fmla="*/ 498813 w 608177"/>
                <a:gd name="connsiteY9" fmla="*/ 578509 h 578509"/>
                <a:gd name="connsiteX10" fmla="*/ 18524 w 608177"/>
                <a:gd name="connsiteY10" fmla="*/ 578509 h 578509"/>
                <a:gd name="connsiteX11" fmla="*/ 0 w 608177"/>
                <a:gd name="connsiteY11" fmla="*/ 560012 h 578509"/>
                <a:gd name="connsiteX12" fmla="*/ 0 w 608177"/>
                <a:gd name="connsiteY12" fmla="*/ 552569 h 578509"/>
                <a:gd name="connsiteX13" fmla="*/ 18524 w 608177"/>
                <a:gd name="connsiteY13" fmla="*/ 534072 h 578509"/>
                <a:gd name="connsiteX14" fmla="*/ 499091 w 608177"/>
                <a:gd name="connsiteY14" fmla="*/ 534072 h 578509"/>
                <a:gd name="connsiteX15" fmla="*/ 550213 w 608177"/>
                <a:gd name="connsiteY15" fmla="*/ 509242 h 578509"/>
                <a:gd name="connsiteX16" fmla="*/ 563675 w 608177"/>
                <a:gd name="connsiteY16" fmla="*/ 470971 h 578509"/>
                <a:gd name="connsiteX17" fmla="*/ 550213 w 608177"/>
                <a:gd name="connsiteY17" fmla="*/ 431199 h 578509"/>
                <a:gd name="connsiteX18" fmla="*/ 499926 w 608177"/>
                <a:gd name="connsiteY18" fmla="*/ 406592 h 578509"/>
                <a:gd name="connsiteX19" fmla="*/ 18524 w 608177"/>
                <a:gd name="connsiteY19" fmla="*/ 406592 h 578509"/>
                <a:gd name="connsiteX20" fmla="*/ 0 w 608177"/>
                <a:gd name="connsiteY20" fmla="*/ 388095 h 578509"/>
                <a:gd name="connsiteX21" fmla="*/ 0 w 608177"/>
                <a:gd name="connsiteY21" fmla="*/ 380708 h 578509"/>
                <a:gd name="connsiteX22" fmla="*/ 18524 w 608177"/>
                <a:gd name="connsiteY22" fmla="*/ 362155 h 578509"/>
                <a:gd name="connsiteX23" fmla="*/ 316640 w 608177"/>
                <a:gd name="connsiteY23" fmla="*/ 20660 h 578509"/>
                <a:gd name="connsiteX24" fmla="*/ 323447 w 608177"/>
                <a:gd name="connsiteY24" fmla="*/ 25763 h 578509"/>
                <a:gd name="connsiteX25" fmla="*/ 319442 w 608177"/>
                <a:gd name="connsiteY25" fmla="*/ 40984 h 578509"/>
                <a:gd name="connsiteX26" fmla="*/ 286958 w 608177"/>
                <a:gd name="connsiteY26" fmla="*/ 97032 h 578509"/>
                <a:gd name="connsiteX27" fmla="*/ 286624 w 608177"/>
                <a:gd name="connsiteY27" fmla="*/ 105476 h 578509"/>
                <a:gd name="connsiteX28" fmla="*/ 297026 w 608177"/>
                <a:gd name="connsiteY28" fmla="*/ 102421 h 578509"/>
                <a:gd name="connsiteX29" fmla="*/ 330010 w 608177"/>
                <a:gd name="connsiteY29" fmla="*/ 95310 h 578509"/>
                <a:gd name="connsiteX30" fmla="*/ 427908 w 608177"/>
                <a:gd name="connsiteY30" fmla="*/ 217906 h 578509"/>
                <a:gd name="connsiteX31" fmla="*/ 338799 w 608177"/>
                <a:gd name="connsiteY31" fmla="*/ 339947 h 578509"/>
                <a:gd name="connsiteX32" fmla="*/ 223380 w 608177"/>
                <a:gd name="connsiteY32" fmla="*/ 339947 h 578509"/>
                <a:gd name="connsiteX33" fmla="*/ 134326 w 608177"/>
                <a:gd name="connsiteY33" fmla="*/ 217906 h 578509"/>
                <a:gd name="connsiteX34" fmla="*/ 232224 w 608177"/>
                <a:gd name="connsiteY34" fmla="*/ 95310 h 578509"/>
                <a:gd name="connsiteX35" fmla="*/ 264597 w 608177"/>
                <a:gd name="connsiteY35" fmla="*/ 102198 h 578509"/>
                <a:gd name="connsiteX36" fmla="*/ 308206 w 608177"/>
                <a:gd name="connsiteY36" fmla="*/ 21764 h 578509"/>
                <a:gd name="connsiteX37" fmla="*/ 316640 w 608177"/>
                <a:gd name="connsiteY37" fmla="*/ 20660 h 578509"/>
                <a:gd name="connsiteX38" fmla="*/ 182850 w 608177"/>
                <a:gd name="connsiteY38" fmla="*/ 147 h 578509"/>
                <a:gd name="connsiteX39" fmla="*/ 254264 w 608177"/>
                <a:gd name="connsiteY39" fmla="*/ 66585 h 578509"/>
                <a:gd name="connsiteX40" fmla="*/ 237856 w 608177"/>
                <a:gd name="connsiteY40" fmla="*/ 82861 h 578509"/>
                <a:gd name="connsiteX41" fmla="*/ 165998 w 608177"/>
                <a:gd name="connsiteY41" fmla="*/ 16312 h 578509"/>
                <a:gd name="connsiteX42" fmla="*/ 182850 w 608177"/>
                <a:gd name="connsiteY42" fmla="*/ 147 h 57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608177" h="578509">
                  <a:moveTo>
                    <a:pt x="40222" y="428840"/>
                  </a:moveTo>
                  <a:lnTo>
                    <a:pt x="499910" y="428840"/>
                  </a:lnTo>
                  <a:cubicBezTo>
                    <a:pt x="511035" y="428840"/>
                    <a:pt x="521549" y="433225"/>
                    <a:pt x="529392" y="441163"/>
                  </a:cubicBezTo>
                  <a:cubicBezTo>
                    <a:pt x="537291" y="449156"/>
                    <a:pt x="541518" y="459647"/>
                    <a:pt x="541407" y="470749"/>
                  </a:cubicBezTo>
                  <a:cubicBezTo>
                    <a:pt x="541184" y="493396"/>
                    <a:pt x="522216" y="511825"/>
                    <a:pt x="499076" y="511825"/>
                  </a:cubicBezTo>
                  <a:lnTo>
                    <a:pt x="40222" y="511825"/>
                  </a:lnTo>
                  <a:close/>
                  <a:moveTo>
                    <a:pt x="18524" y="362155"/>
                  </a:moveTo>
                  <a:lnTo>
                    <a:pt x="499926" y="362155"/>
                  </a:lnTo>
                  <a:cubicBezTo>
                    <a:pt x="559670" y="362155"/>
                    <a:pt x="608344" y="410925"/>
                    <a:pt x="608177" y="470693"/>
                  </a:cubicBezTo>
                  <a:cubicBezTo>
                    <a:pt x="607955" y="530461"/>
                    <a:pt x="558669" y="578509"/>
                    <a:pt x="498813" y="578509"/>
                  </a:cubicBezTo>
                  <a:lnTo>
                    <a:pt x="18524" y="578509"/>
                  </a:lnTo>
                  <a:cubicBezTo>
                    <a:pt x="8288" y="578509"/>
                    <a:pt x="0" y="570233"/>
                    <a:pt x="0" y="560012"/>
                  </a:cubicBezTo>
                  <a:lnTo>
                    <a:pt x="0" y="552569"/>
                  </a:lnTo>
                  <a:cubicBezTo>
                    <a:pt x="0" y="542348"/>
                    <a:pt x="8288" y="534072"/>
                    <a:pt x="18524" y="534072"/>
                  </a:cubicBezTo>
                  <a:lnTo>
                    <a:pt x="499091" y="534072"/>
                  </a:lnTo>
                  <a:cubicBezTo>
                    <a:pt x="519729" y="534072"/>
                    <a:pt x="538309" y="524351"/>
                    <a:pt x="550213" y="509242"/>
                  </a:cubicBezTo>
                  <a:cubicBezTo>
                    <a:pt x="558502" y="498689"/>
                    <a:pt x="563564" y="485413"/>
                    <a:pt x="563675" y="470971"/>
                  </a:cubicBezTo>
                  <a:cubicBezTo>
                    <a:pt x="563842" y="456029"/>
                    <a:pt x="558780" y="442142"/>
                    <a:pt x="550213" y="431199"/>
                  </a:cubicBezTo>
                  <a:cubicBezTo>
                    <a:pt x="538531" y="416257"/>
                    <a:pt x="520286" y="406592"/>
                    <a:pt x="499926" y="406592"/>
                  </a:cubicBezTo>
                  <a:lnTo>
                    <a:pt x="18524" y="406592"/>
                  </a:lnTo>
                  <a:cubicBezTo>
                    <a:pt x="8288" y="406592"/>
                    <a:pt x="0" y="398316"/>
                    <a:pt x="0" y="388095"/>
                  </a:cubicBezTo>
                  <a:lnTo>
                    <a:pt x="0" y="380708"/>
                  </a:lnTo>
                  <a:cubicBezTo>
                    <a:pt x="0" y="370487"/>
                    <a:pt x="8288" y="362155"/>
                    <a:pt x="18524" y="362155"/>
                  </a:cubicBezTo>
                  <a:close/>
                  <a:moveTo>
                    <a:pt x="316640" y="20660"/>
                  </a:moveTo>
                  <a:cubicBezTo>
                    <a:pt x="319456" y="21458"/>
                    <a:pt x="322001" y="23292"/>
                    <a:pt x="323447" y="25763"/>
                  </a:cubicBezTo>
                  <a:cubicBezTo>
                    <a:pt x="326562" y="31096"/>
                    <a:pt x="324392" y="37651"/>
                    <a:pt x="319442" y="40984"/>
                  </a:cubicBezTo>
                  <a:cubicBezTo>
                    <a:pt x="300975" y="53205"/>
                    <a:pt x="288626" y="75035"/>
                    <a:pt x="286958" y="97032"/>
                  </a:cubicBezTo>
                  <a:cubicBezTo>
                    <a:pt x="286624" y="100143"/>
                    <a:pt x="286568" y="102865"/>
                    <a:pt x="286624" y="105476"/>
                  </a:cubicBezTo>
                  <a:cubicBezTo>
                    <a:pt x="290184" y="104976"/>
                    <a:pt x="293688" y="103920"/>
                    <a:pt x="297026" y="102421"/>
                  </a:cubicBezTo>
                  <a:cubicBezTo>
                    <a:pt x="307316" y="97866"/>
                    <a:pt x="318441" y="95310"/>
                    <a:pt x="330010" y="95310"/>
                  </a:cubicBezTo>
                  <a:cubicBezTo>
                    <a:pt x="384077" y="95310"/>
                    <a:pt x="427908" y="150193"/>
                    <a:pt x="427908" y="217906"/>
                  </a:cubicBezTo>
                  <a:cubicBezTo>
                    <a:pt x="427908" y="281898"/>
                    <a:pt x="388749" y="334392"/>
                    <a:pt x="338799" y="339947"/>
                  </a:cubicBezTo>
                  <a:cubicBezTo>
                    <a:pt x="335907" y="340280"/>
                    <a:pt x="226272" y="340280"/>
                    <a:pt x="223380" y="339947"/>
                  </a:cubicBezTo>
                  <a:cubicBezTo>
                    <a:pt x="173374" y="334392"/>
                    <a:pt x="134215" y="281898"/>
                    <a:pt x="134326" y="217906"/>
                  </a:cubicBezTo>
                  <a:cubicBezTo>
                    <a:pt x="134326" y="150193"/>
                    <a:pt x="178158" y="95310"/>
                    <a:pt x="232224" y="95310"/>
                  </a:cubicBezTo>
                  <a:cubicBezTo>
                    <a:pt x="243571" y="95310"/>
                    <a:pt x="254473" y="97755"/>
                    <a:pt x="264597" y="102198"/>
                  </a:cubicBezTo>
                  <a:cubicBezTo>
                    <a:pt x="265042" y="70425"/>
                    <a:pt x="281284" y="39651"/>
                    <a:pt x="308206" y="21764"/>
                  </a:cubicBezTo>
                  <a:cubicBezTo>
                    <a:pt x="310737" y="20098"/>
                    <a:pt x="313824" y="19861"/>
                    <a:pt x="316640" y="20660"/>
                  </a:cubicBezTo>
                  <a:close/>
                  <a:moveTo>
                    <a:pt x="182850" y="147"/>
                  </a:moveTo>
                  <a:cubicBezTo>
                    <a:pt x="239024" y="8146"/>
                    <a:pt x="251816" y="44531"/>
                    <a:pt x="254264" y="66585"/>
                  </a:cubicBezTo>
                  <a:cubicBezTo>
                    <a:pt x="255376" y="75972"/>
                    <a:pt x="247256" y="83916"/>
                    <a:pt x="237856" y="82861"/>
                  </a:cubicBezTo>
                  <a:cubicBezTo>
                    <a:pt x="180848" y="76417"/>
                    <a:pt x="168278" y="38976"/>
                    <a:pt x="165998" y="16312"/>
                  </a:cubicBezTo>
                  <a:cubicBezTo>
                    <a:pt x="165052" y="6758"/>
                    <a:pt x="173339" y="-1186"/>
                    <a:pt x="182850" y="147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íṡlíḑê"/>
          <p:cNvGrpSpPr/>
          <p:nvPr/>
        </p:nvGrpSpPr>
        <p:grpSpPr>
          <a:xfrm>
            <a:off x="1523680" y="3188711"/>
            <a:ext cx="3421077" cy="1062512"/>
            <a:chOff x="673100" y="5084288"/>
            <a:chExt cx="2918338" cy="1062512"/>
          </a:xfrm>
        </p:grpSpPr>
        <p:sp>
          <p:nvSpPr>
            <p:cNvPr id="59" name="ïşḷiḑe"/>
            <p:cNvSpPr/>
            <p:nvPr/>
          </p:nvSpPr>
          <p:spPr bwMode="auto">
            <a:xfrm>
              <a:off x="673100" y="5501169"/>
              <a:ext cx="2918338" cy="6456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solidFill>
                    <a:schemeClr val="bg1"/>
                  </a:solidFill>
                </a:rPr>
                <a:t>Copy paste fonts. Choose the only option to retain text……</a:t>
              </a:r>
              <a:endParaRPr lang="en-US" altLang="zh-CN" sz="1100" dirty="0">
                <a:solidFill>
                  <a:schemeClr val="bg1"/>
                </a:solidFill>
              </a:endParaRPr>
            </a:p>
          </p:txBody>
        </p:sp>
        <p:sp>
          <p:nvSpPr>
            <p:cNvPr id="60" name="îSḻíḍé"/>
            <p:cNvSpPr txBox="1"/>
            <p:nvPr/>
          </p:nvSpPr>
          <p:spPr bwMode="auto">
            <a:xfrm>
              <a:off x="673100" y="5084288"/>
              <a:ext cx="2912072" cy="4168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b="1" dirty="0">
                  <a:solidFill>
                    <a:srgbClr val="E4BF1B"/>
                  </a:solidFill>
                </a:rPr>
                <a:t>02.Text here</a:t>
              </a:r>
              <a:endParaRPr lang="en-US" altLang="zh-CN" b="1" dirty="0">
                <a:solidFill>
                  <a:srgbClr val="E4BF1B"/>
                </a:solidFill>
              </a:endParaRPr>
            </a:p>
          </p:txBody>
        </p:sp>
      </p:grpSp>
      <p:grpSp>
        <p:nvGrpSpPr>
          <p:cNvPr id="42" name="î$ḷiďê"/>
          <p:cNvGrpSpPr/>
          <p:nvPr/>
        </p:nvGrpSpPr>
        <p:grpSpPr>
          <a:xfrm>
            <a:off x="7088074" y="2100450"/>
            <a:ext cx="676194" cy="663350"/>
            <a:chOff x="6757886" y="2450401"/>
            <a:chExt cx="676194" cy="663350"/>
          </a:xfrm>
        </p:grpSpPr>
        <p:sp>
          <p:nvSpPr>
            <p:cNvPr id="55" name="išḷiḍé"/>
            <p:cNvSpPr/>
            <p:nvPr/>
          </p:nvSpPr>
          <p:spPr>
            <a:xfrm>
              <a:off x="6757886" y="2450401"/>
              <a:ext cx="676194" cy="663350"/>
            </a:xfrm>
            <a:prstGeom prst="ellipse">
              <a:avLst/>
            </a:prstGeom>
            <a:solidFill>
              <a:srgbClr val="E4BF1B"/>
            </a:solidFill>
            <a:ln w="19050">
              <a:solidFill>
                <a:schemeClr val="bg1">
                  <a:lumMod val="85000"/>
                </a:schemeClr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rmAutofit/>
            </a:bodyPr>
            <a:lstStyle/>
            <a:p>
              <a:pPr algn="ctr">
                <a:spcBef>
                  <a:spcPct val="0"/>
                </a:spcBef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6" name="ïṧľiḓe"/>
            <p:cNvSpPr/>
            <p:nvPr/>
          </p:nvSpPr>
          <p:spPr>
            <a:xfrm>
              <a:off x="6896107" y="2612722"/>
              <a:ext cx="399752" cy="338708"/>
            </a:xfrm>
            <a:custGeom>
              <a:avLst/>
              <a:gdLst>
                <a:gd name="connsiteX0" fmla="*/ 244050 w 587155"/>
                <a:gd name="connsiteY0" fmla="*/ 432975 h 497495"/>
                <a:gd name="connsiteX1" fmla="*/ 235436 w 587155"/>
                <a:gd name="connsiteY1" fmla="*/ 471687 h 497495"/>
                <a:gd name="connsiteX2" fmla="*/ 351719 w 587155"/>
                <a:gd name="connsiteY2" fmla="*/ 471687 h 497495"/>
                <a:gd name="connsiteX3" fmla="*/ 343105 w 587155"/>
                <a:gd name="connsiteY3" fmla="*/ 432975 h 497495"/>
                <a:gd name="connsiteX4" fmla="*/ 41632 w 587155"/>
                <a:gd name="connsiteY4" fmla="*/ 309670 h 497495"/>
                <a:gd name="connsiteX5" fmla="*/ 545523 w 587155"/>
                <a:gd name="connsiteY5" fmla="*/ 309670 h 497495"/>
                <a:gd name="connsiteX6" fmla="*/ 587155 w 587155"/>
                <a:gd name="connsiteY6" fmla="*/ 497495 h 497495"/>
                <a:gd name="connsiteX7" fmla="*/ 0 w 587155"/>
                <a:gd name="connsiteY7" fmla="*/ 497495 h 497495"/>
                <a:gd name="connsiteX8" fmla="*/ 109201 w 587155"/>
                <a:gd name="connsiteY8" fmla="*/ 225068 h 497495"/>
                <a:gd name="connsiteX9" fmla="*/ 480943 w 587155"/>
                <a:gd name="connsiteY9" fmla="*/ 225068 h 497495"/>
                <a:gd name="connsiteX10" fmla="*/ 480943 w 587155"/>
                <a:gd name="connsiteY10" fmla="*/ 242310 h 497495"/>
                <a:gd name="connsiteX11" fmla="*/ 109201 w 587155"/>
                <a:gd name="connsiteY11" fmla="*/ 242310 h 497495"/>
                <a:gd name="connsiteX12" fmla="*/ 109201 w 587155"/>
                <a:gd name="connsiteY12" fmla="*/ 185066 h 497495"/>
                <a:gd name="connsiteX13" fmla="*/ 480943 w 587155"/>
                <a:gd name="connsiteY13" fmla="*/ 185066 h 497495"/>
                <a:gd name="connsiteX14" fmla="*/ 480943 w 587155"/>
                <a:gd name="connsiteY14" fmla="*/ 202078 h 497495"/>
                <a:gd name="connsiteX15" fmla="*/ 109201 w 587155"/>
                <a:gd name="connsiteY15" fmla="*/ 202078 h 497495"/>
                <a:gd name="connsiteX16" fmla="*/ 228287 w 587155"/>
                <a:gd name="connsiteY16" fmla="*/ 147593 h 497495"/>
                <a:gd name="connsiteX17" fmla="*/ 480943 w 587155"/>
                <a:gd name="connsiteY17" fmla="*/ 147593 h 497495"/>
                <a:gd name="connsiteX18" fmla="*/ 480943 w 587155"/>
                <a:gd name="connsiteY18" fmla="*/ 164835 h 497495"/>
                <a:gd name="connsiteX19" fmla="*/ 228287 w 587155"/>
                <a:gd name="connsiteY19" fmla="*/ 164835 h 497495"/>
                <a:gd name="connsiteX20" fmla="*/ 228287 w 587155"/>
                <a:gd name="connsiteY20" fmla="*/ 106212 h 497495"/>
                <a:gd name="connsiteX21" fmla="*/ 480943 w 587155"/>
                <a:gd name="connsiteY21" fmla="*/ 106212 h 497495"/>
                <a:gd name="connsiteX22" fmla="*/ 480943 w 587155"/>
                <a:gd name="connsiteY22" fmla="*/ 123224 h 497495"/>
                <a:gd name="connsiteX23" fmla="*/ 228287 w 587155"/>
                <a:gd name="connsiteY23" fmla="*/ 123224 h 497495"/>
                <a:gd name="connsiteX24" fmla="*/ 228287 w 587155"/>
                <a:gd name="connsiteY24" fmla="*/ 64601 h 497495"/>
                <a:gd name="connsiteX25" fmla="*/ 480943 w 587155"/>
                <a:gd name="connsiteY25" fmla="*/ 64601 h 497495"/>
                <a:gd name="connsiteX26" fmla="*/ 480943 w 587155"/>
                <a:gd name="connsiteY26" fmla="*/ 81843 h 497495"/>
                <a:gd name="connsiteX27" fmla="*/ 228287 w 587155"/>
                <a:gd name="connsiteY27" fmla="*/ 81843 h 497495"/>
                <a:gd name="connsiteX28" fmla="*/ 109201 w 587155"/>
                <a:gd name="connsiteY28" fmla="*/ 64601 h 497495"/>
                <a:gd name="connsiteX29" fmla="*/ 203918 w 587155"/>
                <a:gd name="connsiteY29" fmla="*/ 64601 h 497495"/>
                <a:gd name="connsiteX30" fmla="*/ 203918 w 587155"/>
                <a:gd name="connsiteY30" fmla="*/ 164836 h 497495"/>
                <a:gd name="connsiteX31" fmla="*/ 109201 w 587155"/>
                <a:gd name="connsiteY31" fmla="*/ 164836 h 497495"/>
                <a:gd name="connsiteX32" fmla="*/ 78875 w 587155"/>
                <a:gd name="connsiteY32" fmla="*/ 35838 h 497495"/>
                <a:gd name="connsiteX33" fmla="*/ 78875 w 587155"/>
                <a:gd name="connsiteY33" fmla="*/ 268071 h 497495"/>
                <a:gd name="connsiteX34" fmla="*/ 509486 w 587155"/>
                <a:gd name="connsiteY34" fmla="*/ 268071 h 497495"/>
                <a:gd name="connsiteX35" fmla="*/ 509486 w 587155"/>
                <a:gd name="connsiteY35" fmla="*/ 35838 h 497495"/>
                <a:gd name="connsiteX36" fmla="*/ 347290 w 587155"/>
                <a:gd name="connsiteY36" fmla="*/ 35838 h 497495"/>
                <a:gd name="connsiteX37" fmla="*/ 239637 w 587155"/>
                <a:gd name="connsiteY37" fmla="*/ 35838 h 497495"/>
                <a:gd name="connsiteX38" fmla="*/ 42991 w 587155"/>
                <a:gd name="connsiteY38" fmla="*/ 0 h 497495"/>
                <a:gd name="connsiteX39" fmla="*/ 232460 w 587155"/>
                <a:gd name="connsiteY39" fmla="*/ 0 h 497495"/>
                <a:gd name="connsiteX40" fmla="*/ 355902 w 587155"/>
                <a:gd name="connsiteY40" fmla="*/ 0 h 497495"/>
                <a:gd name="connsiteX41" fmla="*/ 543935 w 587155"/>
                <a:gd name="connsiteY41" fmla="*/ 0 h 497495"/>
                <a:gd name="connsiteX42" fmla="*/ 543935 w 587155"/>
                <a:gd name="connsiteY42" fmla="*/ 182059 h 497495"/>
                <a:gd name="connsiteX43" fmla="*/ 543935 w 587155"/>
                <a:gd name="connsiteY43" fmla="*/ 298175 h 497495"/>
                <a:gd name="connsiteX44" fmla="*/ 42991 w 587155"/>
                <a:gd name="connsiteY44" fmla="*/ 298175 h 497495"/>
                <a:gd name="connsiteX45" fmla="*/ 42991 w 587155"/>
                <a:gd name="connsiteY45" fmla="*/ 182059 h 49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87155" h="497495">
                  <a:moveTo>
                    <a:pt x="244050" y="432975"/>
                  </a:moveTo>
                  <a:lnTo>
                    <a:pt x="235436" y="471687"/>
                  </a:lnTo>
                  <a:lnTo>
                    <a:pt x="351719" y="471687"/>
                  </a:lnTo>
                  <a:lnTo>
                    <a:pt x="343105" y="432975"/>
                  </a:lnTo>
                  <a:close/>
                  <a:moveTo>
                    <a:pt x="41632" y="309670"/>
                  </a:moveTo>
                  <a:lnTo>
                    <a:pt x="545523" y="309670"/>
                  </a:lnTo>
                  <a:lnTo>
                    <a:pt x="587155" y="497495"/>
                  </a:lnTo>
                  <a:lnTo>
                    <a:pt x="0" y="497495"/>
                  </a:lnTo>
                  <a:close/>
                  <a:moveTo>
                    <a:pt x="109201" y="225068"/>
                  </a:moveTo>
                  <a:lnTo>
                    <a:pt x="480943" y="225068"/>
                  </a:lnTo>
                  <a:lnTo>
                    <a:pt x="480943" y="242310"/>
                  </a:lnTo>
                  <a:lnTo>
                    <a:pt x="109201" y="242310"/>
                  </a:lnTo>
                  <a:close/>
                  <a:moveTo>
                    <a:pt x="109201" y="185066"/>
                  </a:moveTo>
                  <a:lnTo>
                    <a:pt x="480943" y="185066"/>
                  </a:lnTo>
                  <a:lnTo>
                    <a:pt x="480943" y="202078"/>
                  </a:lnTo>
                  <a:lnTo>
                    <a:pt x="109201" y="202078"/>
                  </a:lnTo>
                  <a:close/>
                  <a:moveTo>
                    <a:pt x="228287" y="147593"/>
                  </a:moveTo>
                  <a:lnTo>
                    <a:pt x="480943" y="147593"/>
                  </a:lnTo>
                  <a:lnTo>
                    <a:pt x="480943" y="164835"/>
                  </a:lnTo>
                  <a:lnTo>
                    <a:pt x="228287" y="164835"/>
                  </a:lnTo>
                  <a:close/>
                  <a:moveTo>
                    <a:pt x="228287" y="106212"/>
                  </a:moveTo>
                  <a:lnTo>
                    <a:pt x="480943" y="106212"/>
                  </a:lnTo>
                  <a:lnTo>
                    <a:pt x="480943" y="123224"/>
                  </a:lnTo>
                  <a:lnTo>
                    <a:pt x="228287" y="123224"/>
                  </a:lnTo>
                  <a:close/>
                  <a:moveTo>
                    <a:pt x="228287" y="64601"/>
                  </a:moveTo>
                  <a:lnTo>
                    <a:pt x="480943" y="64601"/>
                  </a:lnTo>
                  <a:lnTo>
                    <a:pt x="480943" y="81843"/>
                  </a:lnTo>
                  <a:lnTo>
                    <a:pt x="228287" y="81843"/>
                  </a:lnTo>
                  <a:close/>
                  <a:moveTo>
                    <a:pt x="109201" y="64601"/>
                  </a:moveTo>
                  <a:lnTo>
                    <a:pt x="203918" y="64601"/>
                  </a:lnTo>
                  <a:lnTo>
                    <a:pt x="203918" y="164836"/>
                  </a:lnTo>
                  <a:lnTo>
                    <a:pt x="109201" y="164836"/>
                  </a:lnTo>
                  <a:close/>
                  <a:moveTo>
                    <a:pt x="78875" y="35838"/>
                  </a:moveTo>
                  <a:lnTo>
                    <a:pt x="78875" y="268071"/>
                  </a:lnTo>
                  <a:lnTo>
                    <a:pt x="509486" y="268071"/>
                  </a:lnTo>
                  <a:lnTo>
                    <a:pt x="509486" y="35838"/>
                  </a:lnTo>
                  <a:lnTo>
                    <a:pt x="347290" y="35838"/>
                  </a:lnTo>
                  <a:lnTo>
                    <a:pt x="239637" y="35838"/>
                  </a:lnTo>
                  <a:close/>
                  <a:moveTo>
                    <a:pt x="42991" y="0"/>
                  </a:moveTo>
                  <a:lnTo>
                    <a:pt x="232460" y="0"/>
                  </a:lnTo>
                  <a:lnTo>
                    <a:pt x="355902" y="0"/>
                  </a:lnTo>
                  <a:lnTo>
                    <a:pt x="543935" y="0"/>
                  </a:lnTo>
                  <a:lnTo>
                    <a:pt x="543935" y="182059"/>
                  </a:lnTo>
                  <a:lnTo>
                    <a:pt x="543935" y="298175"/>
                  </a:lnTo>
                  <a:lnTo>
                    <a:pt x="42991" y="298175"/>
                  </a:lnTo>
                  <a:lnTo>
                    <a:pt x="42991" y="182059"/>
                  </a:lnTo>
                  <a:close/>
                </a:path>
              </a:pathLst>
            </a:custGeom>
            <a:solidFill>
              <a:schemeClr val="bg1"/>
            </a:solidFill>
            <a:ln w="3175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îślïḋé"/>
          <p:cNvGrpSpPr/>
          <p:nvPr/>
        </p:nvGrpSpPr>
        <p:grpSpPr>
          <a:xfrm>
            <a:off x="2801784" y="1900869"/>
            <a:ext cx="3945045" cy="1062512"/>
            <a:chOff x="673100" y="5084288"/>
            <a:chExt cx="2918338" cy="1062512"/>
          </a:xfrm>
        </p:grpSpPr>
        <p:sp>
          <p:nvSpPr>
            <p:cNvPr id="53" name="îşlíḑé"/>
            <p:cNvSpPr/>
            <p:nvPr/>
          </p:nvSpPr>
          <p:spPr bwMode="auto">
            <a:xfrm>
              <a:off x="673100" y="5501169"/>
              <a:ext cx="2918338" cy="6456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solidFill>
                    <a:schemeClr val="bg1"/>
                  </a:solidFill>
                </a:rPr>
                <a:t>Copy paste fonts. Choose the only option to retain text……</a:t>
              </a:r>
              <a:endParaRPr lang="en-US" altLang="zh-CN" sz="1100" dirty="0">
                <a:solidFill>
                  <a:schemeClr val="bg1"/>
                </a:solidFill>
              </a:endParaRPr>
            </a:p>
          </p:txBody>
        </p:sp>
        <p:sp>
          <p:nvSpPr>
            <p:cNvPr id="54" name="íṣľiḍe"/>
            <p:cNvSpPr txBox="1"/>
            <p:nvPr/>
          </p:nvSpPr>
          <p:spPr bwMode="auto">
            <a:xfrm>
              <a:off x="673100" y="5084288"/>
              <a:ext cx="2912072" cy="4168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b="1" dirty="0">
                  <a:solidFill>
                    <a:srgbClr val="E4BF1B"/>
                  </a:solidFill>
                </a:rPr>
                <a:t>03.Text here</a:t>
              </a:r>
              <a:endParaRPr lang="en-US" altLang="zh-CN" b="1" dirty="0">
                <a:solidFill>
                  <a:srgbClr val="E4BF1B"/>
                </a:solidFill>
              </a:endParaRPr>
            </a:p>
          </p:txBody>
        </p:sp>
      </p:grpSp>
      <p:sp>
        <p:nvSpPr>
          <p:cNvPr id="39" name="ïṡḻïḓe"/>
          <p:cNvSpPr txBox="1"/>
          <p:nvPr/>
        </p:nvSpPr>
        <p:spPr>
          <a:xfrm>
            <a:off x="8686316" y="4808453"/>
            <a:ext cx="2832584" cy="78140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 fontScale="850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buSzPct val="25000"/>
            </a:pPr>
            <a:r>
              <a:rPr lang="en-US" sz="2000" b="1" dirty="0">
                <a:solidFill>
                  <a:srgbClr val="E4BF1B"/>
                </a:solidFill>
              </a:rPr>
              <a:t>UNIFIED FONTS MAKE</a:t>
            </a:r>
            <a:endParaRPr lang="en-US" sz="2000" b="1" dirty="0">
              <a:solidFill>
                <a:srgbClr val="E4BF1B"/>
              </a:solidFill>
            </a:endParaRPr>
          </a:p>
          <a:p>
            <a:pPr algn="ctr">
              <a:buSzPct val="25000"/>
            </a:pPr>
            <a:r>
              <a:rPr lang="en-US" sz="2000" b="1" dirty="0">
                <a:solidFill>
                  <a:srgbClr val="E4BF1B"/>
                </a:solidFill>
              </a:rPr>
              <a:t>READING MORE FLUENT.</a:t>
            </a:r>
            <a:endParaRPr lang="en-US" sz="2000" b="1" dirty="0">
              <a:solidFill>
                <a:srgbClr val="E4BF1B"/>
              </a:solidFill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673100" y="4363888"/>
            <a:ext cx="4096971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673100" y="3076046"/>
            <a:ext cx="596309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4" r="9563"/>
          <a:stretch>
            <a:fillRect/>
          </a:stretch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167638" y="182880"/>
            <a:ext cx="11856722" cy="6492240"/>
            <a:chOff x="540152" y="405114"/>
            <a:chExt cx="11111696" cy="5960962"/>
          </a:xfrm>
        </p:grpSpPr>
        <p:sp>
          <p:nvSpPr>
            <p:cNvPr id="21" name="矩形 20"/>
            <p:cNvSpPr/>
            <p:nvPr/>
          </p:nvSpPr>
          <p:spPr>
            <a:xfrm>
              <a:off x="540152" y="405114"/>
              <a:ext cx="11111696" cy="5960962"/>
            </a:xfrm>
            <a:prstGeom prst="rect">
              <a:avLst/>
            </a:prstGeom>
            <a:solidFill>
              <a:srgbClr val="03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81214" y="558505"/>
              <a:ext cx="10829570" cy="5604076"/>
            </a:xfrm>
            <a:prstGeom prst="rect">
              <a:avLst/>
            </a:prstGeom>
            <a:noFill/>
            <a:ln>
              <a:solidFill>
                <a:srgbClr val="E4B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79" name="íşļîďe"/>
          <p:cNvSpPr/>
          <p:nvPr/>
        </p:nvSpPr>
        <p:spPr>
          <a:xfrm>
            <a:off x="4892519" y="3335670"/>
            <a:ext cx="2367916" cy="484508"/>
          </a:xfrm>
          <a:prstGeom prst="ellipse">
            <a:avLst/>
          </a:prstGeom>
          <a:solidFill>
            <a:schemeClr val="bg1">
              <a:lumMod val="95000"/>
              <a:alpha val="17000"/>
            </a:schemeClr>
          </a:solidFill>
          <a:ln w="12700">
            <a:solidFill>
              <a:schemeClr val="bg1">
                <a:lumMod val="9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0" name="işļïḍe"/>
          <p:cNvSpPr/>
          <p:nvPr/>
        </p:nvSpPr>
        <p:spPr bwMode="auto">
          <a:xfrm>
            <a:off x="5686240" y="1359781"/>
            <a:ext cx="754694" cy="2273971"/>
          </a:xfrm>
          <a:custGeom>
            <a:avLst/>
            <a:gdLst>
              <a:gd name="T0" fmla="*/ 708 w 763"/>
              <a:gd name="T1" fmla="*/ 643 h 2299"/>
              <a:gd name="T2" fmla="*/ 649 w 763"/>
              <a:gd name="T3" fmla="*/ 471 h 2299"/>
              <a:gd name="T4" fmla="*/ 472 w 763"/>
              <a:gd name="T5" fmla="*/ 389 h 2299"/>
              <a:gd name="T6" fmla="*/ 413 w 763"/>
              <a:gd name="T7" fmla="*/ 656 h 2299"/>
              <a:gd name="T8" fmla="*/ 390 w 763"/>
              <a:gd name="T9" fmla="*/ 389 h 2299"/>
              <a:gd name="T10" fmla="*/ 470 w 763"/>
              <a:gd name="T11" fmla="*/ 255 h 2299"/>
              <a:gd name="T12" fmla="*/ 503 w 763"/>
              <a:gd name="T13" fmla="*/ 183 h 2299"/>
              <a:gd name="T14" fmla="*/ 503 w 763"/>
              <a:gd name="T15" fmla="*/ 130 h 2299"/>
              <a:gd name="T16" fmla="*/ 493 w 763"/>
              <a:gd name="T17" fmla="*/ 79 h 2299"/>
              <a:gd name="T18" fmla="*/ 475 w 763"/>
              <a:gd name="T19" fmla="*/ 63 h 2299"/>
              <a:gd name="T20" fmla="*/ 454 w 763"/>
              <a:gd name="T21" fmla="*/ 37 h 2299"/>
              <a:gd name="T22" fmla="*/ 434 w 763"/>
              <a:gd name="T23" fmla="*/ 22 h 2299"/>
              <a:gd name="T24" fmla="*/ 416 w 763"/>
              <a:gd name="T25" fmla="*/ 5 h 2299"/>
              <a:gd name="T26" fmla="*/ 399 w 763"/>
              <a:gd name="T27" fmla="*/ 14 h 2299"/>
              <a:gd name="T28" fmla="*/ 373 w 763"/>
              <a:gd name="T29" fmla="*/ 6 h 2299"/>
              <a:gd name="T30" fmla="*/ 347 w 763"/>
              <a:gd name="T31" fmla="*/ 29 h 2299"/>
              <a:gd name="T32" fmla="*/ 324 w 763"/>
              <a:gd name="T33" fmla="*/ 42 h 2299"/>
              <a:gd name="T34" fmla="*/ 297 w 763"/>
              <a:gd name="T35" fmla="*/ 68 h 2299"/>
              <a:gd name="T36" fmla="*/ 283 w 763"/>
              <a:gd name="T37" fmla="*/ 90 h 2299"/>
              <a:gd name="T38" fmla="*/ 273 w 763"/>
              <a:gd name="T39" fmla="*/ 136 h 2299"/>
              <a:gd name="T40" fmla="*/ 275 w 763"/>
              <a:gd name="T41" fmla="*/ 226 h 2299"/>
              <a:gd name="T42" fmla="*/ 311 w 763"/>
              <a:gd name="T43" fmla="*/ 330 h 2299"/>
              <a:gd name="T44" fmla="*/ 351 w 763"/>
              <a:gd name="T45" fmla="*/ 416 h 2299"/>
              <a:gd name="T46" fmla="*/ 323 w 763"/>
              <a:gd name="T47" fmla="*/ 600 h 2299"/>
              <a:gd name="T48" fmla="*/ 291 w 763"/>
              <a:gd name="T49" fmla="*/ 382 h 2299"/>
              <a:gd name="T50" fmla="*/ 195 w 763"/>
              <a:gd name="T51" fmla="*/ 433 h 2299"/>
              <a:gd name="T52" fmla="*/ 75 w 763"/>
              <a:gd name="T53" fmla="*/ 554 h 2299"/>
              <a:gd name="T54" fmla="*/ 16 w 763"/>
              <a:gd name="T55" fmla="*/ 759 h 2299"/>
              <a:gd name="T56" fmla="*/ 33 w 763"/>
              <a:gd name="T57" fmla="*/ 886 h 2299"/>
              <a:gd name="T58" fmla="*/ 157 w 763"/>
              <a:gd name="T59" fmla="*/ 958 h 2299"/>
              <a:gd name="T60" fmla="*/ 141 w 763"/>
              <a:gd name="T61" fmla="*/ 1087 h 2299"/>
              <a:gd name="T62" fmla="*/ 122 w 763"/>
              <a:gd name="T63" fmla="*/ 1283 h 2299"/>
              <a:gd name="T64" fmla="*/ 121 w 763"/>
              <a:gd name="T65" fmla="*/ 1525 h 2299"/>
              <a:gd name="T66" fmla="*/ 126 w 763"/>
              <a:gd name="T67" fmla="*/ 1708 h 2299"/>
              <a:gd name="T68" fmla="*/ 102 w 763"/>
              <a:gd name="T69" fmla="*/ 1915 h 2299"/>
              <a:gd name="T70" fmla="*/ 97 w 763"/>
              <a:gd name="T71" fmla="*/ 2037 h 2299"/>
              <a:gd name="T72" fmla="*/ 85 w 763"/>
              <a:gd name="T73" fmla="*/ 2149 h 2299"/>
              <a:gd name="T74" fmla="*/ 19 w 763"/>
              <a:gd name="T75" fmla="*/ 2291 h 2299"/>
              <a:gd name="T76" fmla="*/ 161 w 763"/>
              <a:gd name="T77" fmla="*/ 2250 h 2299"/>
              <a:gd name="T78" fmla="*/ 205 w 763"/>
              <a:gd name="T79" fmla="*/ 2200 h 2299"/>
              <a:gd name="T80" fmla="*/ 252 w 763"/>
              <a:gd name="T81" fmla="*/ 2069 h 2299"/>
              <a:gd name="T82" fmla="*/ 240 w 763"/>
              <a:gd name="T83" fmla="*/ 1931 h 2299"/>
              <a:gd name="T84" fmla="*/ 299 w 763"/>
              <a:gd name="T85" fmla="*/ 1589 h 2299"/>
              <a:gd name="T86" fmla="*/ 374 w 763"/>
              <a:gd name="T87" fmla="*/ 1324 h 2299"/>
              <a:gd name="T88" fmla="*/ 422 w 763"/>
              <a:gd name="T89" fmla="*/ 1592 h 2299"/>
              <a:gd name="T90" fmla="*/ 446 w 763"/>
              <a:gd name="T91" fmla="*/ 1901 h 2299"/>
              <a:gd name="T92" fmla="*/ 477 w 763"/>
              <a:gd name="T93" fmla="*/ 2103 h 2299"/>
              <a:gd name="T94" fmla="*/ 521 w 763"/>
              <a:gd name="T95" fmla="*/ 2213 h 2299"/>
              <a:gd name="T96" fmla="*/ 550 w 763"/>
              <a:gd name="T97" fmla="*/ 2260 h 2299"/>
              <a:gd name="T98" fmla="*/ 690 w 763"/>
              <a:gd name="T99" fmla="*/ 2263 h 2299"/>
              <a:gd name="T100" fmla="*/ 623 w 763"/>
              <a:gd name="T101" fmla="*/ 2153 h 2299"/>
              <a:gd name="T102" fmla="*/ 622 w 763"/>
              <a:gd name="T103" fmla="*/ 2043 h 2299"/>
              <a:gd name="T104" fmla="*/ 602 w 763"/>
              <a:gd name="T105" fmla="*/ 1921 h 2299"/>
              <a:gd name="T106" fmla="*/ 588 w 763"/>
              <a:gd name="T107" fmla="*/ 1685 h 2299"/>
              <a:gd name="T108" fmla="*/ 593 w 763"/>
              <a:gd name="T109" fmla="*/ 1513 h 2299"/>
              <a:gd name="T110" fmla="*/ 609 w 763"/>
              <a:gd name="T111" fmla="*/ 1316 h 2299"/>
              <a:gd name="T112" fmla="*/ 602 w 763"/>
              <a:gd name="T113" fmla="*/ 1096 h 2299"/>
              <a:gd name="T114" fmla="*/ 635 w 763"/>
              <a:gd name="T115" fmla="*/ 889 h 2299"/>
              <a:gd name="T116" fmla="*/ 753 w 763"/>
              <a:gd name="T117" fmla="*/ 847 h 2299"/>
              <a:gd name="T118" fmla="*/ 176 w 763"/>
              <a:gd name="T119" fmla="*/ 760 h 2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63" h="2299">
                <a:moveTo>
                  <a:pt x="763" y="802"/>
                </a:moveTo>
                <a:lnTo>
                  <a:pt x="763" y="802"/>
                </a:lnTo>
                <a:lnTo>
                  <a:pt x="762" y="797"/>
                </a:lnTo>
                <a:lnTo>
                  <a:pt x="759" y="792"/>
                </a:lnTo>
                <a:lnTo>
                  <a:pt x="759" y="792"/>
                </a:lnTo>
                <a:lnTo>
                  <a:pt x="748" y="764"/>
                </a:lnTo>
                <a:lnTo>
                  <a:pt x="748" y="764"/>
                </a:lnTo>
                <a:lnTo>
                  <a:pt x="742" y="749"/>
                </a:lnTo>
                <a:lnTo>
                  <a:pt x="742" y="749"/>
                </a:lnTo>
                <a:lnTo>
                  <a:pt x="733" y="730"/>
                </a:lnTo>
                <a:lnTo>
                  <a:pt x="733" y="730"/>
                </a:lnTo>
                <a:lnTo>
                  <a:pt x="728" y="716"/>
                </a:lnTo>
                <a:lnTo>
                  <a:pt x="728" y="716"/>
                </a:lnTo>
                <a:lnTo>
                  <a:pt x="723" y="703"/>
                </a:lnTo>
                <a:lnTo>
                  <a:pt x="719" y="689"/>
                </a:lnTo>
                <a:lnTo>
                  <a:pt x="719" y="689"/>
                </a:lnTo>
                <a:lnTo>
                  <a:pt x="715" y="667"/>
                </a:lnTo>
                <a:lnTo>
                  <a:pt x="708" y="643"/>
                </a:lnTo>
                <a:lnTo>
                  <a:pt x="708" y="643"/>
                </a:lnTo>
                <a:lnTo>
                  <a:pt x="700" y="615"/>
                </a:lnTo>
                <a:lnTo>
                  <a:pt x="691" y="586"/>
                </a:lnTo>
                <a:lnTo>
                  <a:pt x="691" y="586"/>
                </a:lnTo>
                <a:lnTo>
                  <a:pt x="686" y="569"/>
                </a:lnTo>
                <a:lnTo>
                  <a:pt x="686" y="569"/>
                </a:lnTo>
                <a:lnTo>
                  <a:pt x="680" y="532"/>
                </a:lnTo>
                <a:lnTo>
                  <a:pt x="680" y="532"/>
                </a:lnTo>
                <a:lnTo>
                  <a:pt x="675" y="516"/>
                </a:lnTo>
                <a:lnTo>
                  <a:pt x="671" y="500"/>
                </a:lnTo>
                <a:lnTo>
                  <a:pt x="671" y="500"/>
                </a:lnTo>
                <a:lnTo>
                  <a:pt x="666" y="482"/>
                </a:lnTo>
                <a:lnTo>
                  <a:pt x="666" y="482"/>
                </a:lnTo>
                <a:lnTo>
                  <a:pt x="664" y="477"/>
                </a:lnTo>
                <a:lnTo>
                  <a:pt x="661" y="473"/>
                </a:lnTo>
                <a:lnTo>
                  <a:pt x="658" y="471"/>
                </a:lnTo>
                <a:lnTo>
                  <a:pt x="651" y="471"/>
                </a:lnTo>
                <a:lnTo>
                  <a:pt x="651" y="471"/>
                </a:lnTo>
                <a:lnTo>
                  <a:pt x="649" y="471"/>
                </a:lnTo>
                <a:lnTo>
                  <a:pt x="649" y="471"/>
                </a:lnTo>
                <a:lnTo>
                  <a:pt x="640" y="467"/>
                </a:lnTo>
                <a:lnTo>
                  <a:pt x="640" y="467"/>
                </a:lnTo>
                <a:lnTo>
                  <a:pt x="582" y="444"/>
                </a:lnTo>
                <a:lnTo>
                  <a:pt x="582" y="444"/>
                </a:lnTo>
                <a:lnTo>
                  <a:pt x="534" y="424"/>
                </a:lnTo>
                <a:lnTo>
                  <a:pt x="534" y="424"/>
                </a:lnTo>
                <a:lnTo>
                  <a:pt x="529" y="421"/>
                </a:lnTo>
                <a:lnTo>
                  <a:pt x="525" y="419"/>
                </a:lnTo>
                <a:lnTo>
                  <a:pt x="525" y="419"/>
                </a:lnTo>
                <a:lnTo>
                  <a:pt x="514" y="415"/>
                </a:lnTo>
                <a:lnTo>
                  <a:pt x="504" y="409"/>
                </a:lnTo>
                <a:lnTo>
                  <a:pt x="495" y="403"/>
                </a:lnTo>
                <a:lnTo>
                  <a:pt x="485" y="395"/>
                </a:lnTo>
                <a:lnTo>
                  <a:pt x="485" y="395"/>
                </a:lnTo>
                <a:lnTo>
                  <a:pt x="478" y="389"/>
                </a:lnTo>
                <a:lnTo>
                  <a:pt x="472" y="384"/>
                </a:lnTo>
                <a:lnTo>
                  <a:pt x="472" y="384"/>
                </a:lnTo>
                <a:lnTo>
                  <a:pt x="470" y="387"/>
                </a:lnTo>
                <a:lnTo>
                  <a:pt x="472" y="389"/>
                </a:lnTo>
                <a:lnTo>
                  <a:pt x="472" y="389"/>
                </a:lnTo>
                <a:lnTo>
                  <a:pt x="474" y="415"/>
                </a:lnTo>
                <a:lnTo>
                  <a:pt x="477" y="440"/>
                </a:lnTo>
                <a:lnTo>
                  <a:pt x="477" y="440"/>
                </a:lnTo>
                <a:lnTo>
                  <a:pt x="478" y="461"/>
                </a:lnTo>
                <a:lnTo>
                  <a:pt x="477" y="481"/>
                </a:lnTo>
                <a:lnTo>
                  <a:pt x="474" y="500"/>
                </a:lnTo>
                <a:lnTo>
                  <a:pt x="469" y="519"/>
                </a:lnTo>
                <a:lnTo>
                  <a:pt x="469" y="519"/>
                </a:lnTo>
                <a:lnTo>
                  <a:pt x="461" y="547"/>
                </a:lnTo>
                <a:lnTo>
                  <a:pt x="451" y="573"/>
                </a:lnTo>
                <a:lnTo>
                  <a:pt x="451" y="573"/>
                </a:lnTo>
                <a:lnTo>
                  <a:pt x="417" y="656"/>
                </a:lnTo>
                <a:lnTo>
                  <a:pt x="417" y="656"/>
                </a:lnTo>
                <a:lnTo>
                  <a:pt x="415" y="661"/>
                </a:lnTo>
                <a:lnTo>
                  <a:pt x="415" y="661"/>
                </a:lnTo>
                <a:lnTo>
                  <a:pt x="413" y="658"/>
                </a:lnTo>
                <a:lnTo>
                  <a:pt x="413" y="656"/>
                </a:lnTo>
                <a:lnTo>
                  <a:pt x="413" y="656"/>
                </a:lnTo>
                <a:lnTo>
                  <a:pt x="413" y="596"/>
                </a:lnTo>
                <a:lnTo>
                  <a:pt x="415" y="537"/>
                </a:lnTo>
                <a:lnTo>
                  <a:pt x="415" y="537"/>
                </a:lnTo>
                <a:lnTo>
                  <a:pt x="415" y="512"/>
                </a:lnTo>
                <a:lnTo>
                  <a:pt x="412" y="487"/>
                </a:lnTo>
                <a:lnTo>
                  <a:pt x="406" y="464"/>
                </a:lnTo>
                <a:lnTo>
                  <a:pt x="397" y="439"/>
                </a:lnTo>
                <a:lnTo>
                  <a:pt x="397" y="439"/>
                </a:lnTo>
                <a:lnTo>
                  <a:pt x="396" y="435"/>
                </a:lnTo>
                <a:lnTo>
                  <a:pt x="397" y="431"/>
                </a:lnTo>
                <a:lnTo>
                  <a:pt x="397" y="431"/>
                </a:lnTo>
                <a:lnTo>
                  <a:pt x="405" y="405"/>
                </a:lnTo>
                <a:lnTo>
                  <a:pt x="405" y="405"/>
                </a:lnTo>
                <a:lnTo>
                  <a:pt x="406" y="402"/>
                </a:lnTo>
                <a:lnTo>
                  <a:pt x="406" y="399"/>
                </a:lnTo>
                <a:lnTo>
                  <a:pt x="404" y="397"/>
                </a:lnTo>
                <a:lnTo>
                  <a:pt x="401" y="394"/>
                </a:lnTo>
                <a:lnTo>
                  <a:pt x="401" y="394"/>
                </a:lnTo>
                <a:lnTo>
                  <a:pt x="390" y="389"/>
                </a:lnTo>
                <a:lnTo>
                  <a:pt x="390" y="389"/>
                </a:lnTo>
                <a:lnTo>
                  <a:pt x="400" y="384"/>
                </a:lnTo>
                <a:lnTo>
                  <a:pt x="400" y="384"/>
                </a:lnTo>
                <a:lnTo>
                  <a:pt x="449" y="348"/>
                </a:lnTo>
                <a:lnTo>
                  <a:pt x="449" y="348"/>
                </a:lnTo>
                <a:lnTo>
                  <a:pt x="453" y="346"/>
                </a:lnTo>
                <a:lnTo>
                  <a:pt x="454" y="345"/>
                </a:lnTo>
                <a:lnTo>
                  <a:pt x="454" y="342"/>
                </a:lnTo>
                <a:lnTo>
                  <a:pt x="454" y="342"/>
                </a:lnTo>
                <a:lnTo>
                  <a:pt x="454" y="335"/>
                </a:lnTo>
                <a:lnTo>
                  <a:pt x="456" y="327"/>
                </a:lnTo>
                <a:lnTo>
                  <a:pt x="456" y="327"/>
                </a:lnTo>
                <a:lnTo>
                  <a:pt x="458" y="302"/>
                </a:lnTo>
                <a:lnTo>
                  <a:pt x="458" y="302"/>
                </a:lnTo>
                <a:lnTo>
                  <a:pt x="459" y="294"/>
                </a:lnTo>
                <a:lnTo>
                  <a:pt x="461" y="284"/>
                </a:lnTo>
                <a:lnTo>
                  <a:pt x="461" y="284"/>
                </a:lnTo>
                <a:lnTo>
                  <a:pt x="470" y="255"/>
                </a:lnTo>
                <a:lnTo>
                  <a:pt x="470" y="255"/>
                </a:lnTo>
                <a:lnTo>
                  <a:pt x="475" y="255"/>
                </a:lnTo>
                <a:lnTo>
                  <a:pt x="478" y="255"/>
                </a:lnTo>
                <a:lnTo>
                  <a:pt x="480" y="253"/>
                </a:lnTo>
                <a:lnTo>
                  <a:pt x="483" y="248"/>
                </a:lnTo>
                <a:lnTo>
                  <a:pt x="483" y="248"/>
                </a:lnTo>
                <a:lnTo>
                  <a:pt x="485" y="244"/>
                </a:lnTo>
                <a:lnTo>
                  <a:pt x="485" y="244"/>
                </a:lnTo>
                <a:lnTo>
                  <a:pt x="491" y="236"/>
                </a:lnTo>
                <a:lnTo>
                  <a:pt x="491" y="236"/>
                </a:lnTo>
                <a:lnTo>
                  <a:pt x="495" y="229"/>
                </a:lnTo>
                <a:lnTo>
                  <a:pt x="499" y="222"/>
                </a:lnTo>
                <a:lnTo>
                  <a:pt x="501" y="214"/>
                </a:lnTo>
                <a:lnTo>
                  <a:pt x="503" y="206"/>
                </a:lnTo>
                <a:lnTo>
                  <a:pt x="503" y="206"/>
                </a:lnTo>
                <a:lnTo>
                  <a:pt x="500" y="197"/>
                </a:lnTo>
                <a:lnTo>
                  <a:pt x="500" y="192"/>
                </a:lnTo>
                <a:lnTo>
                  <a:pt x="503" y="187"/>
                </a:lnTo>
                <a:lnTo>
                  <a:pt x="503" y="187"/>
                </a:lnTo>
                <a:lnTo>
                  <a:pt x="503" y="183"/>
                </a:lnTo>
                <a:lnTo>
                  <a:pt x="504" y="180"/>
                </a:lnTo>
                <a:lnTo>
                  <a:pt x="504" y="172"/>
                </a:lnTo>
                <a:lnTo>
                  <a:pt x="504" y="172"/>
                </a:lnTo>
                <a:lnTo>
                  <a:pt x="505" y="161"/>
                </a:lnTo>
                <a:lnTo>
                  <a:pt x="505" y="161"/>
                </a:lnTo>
                <a:lnTo>
                  <a:pt x="506" y="154"/>
                </a:lnTo>
                <a:lnTo>
                  <a:pt x="506" y="154"/>
                </a:lnTo>
                <a:lnTo>
                  <a:pt x="503" y="138"/>
                </a:lnTo>
                <a:lnTo>
                  <a:pt x="503" y="138"/>
                </a:lnTo>
                <a:lnTo>
                  <a:pt x="504" y="138"/>
                </a:lnTo>
                <a:lnTo>
                  <a:pt x="504" y="138"/>
                </a:lnTo>
                <a:lnTo>
                  <a:pt x="508" y="143"/>
                </a:lnTo>
                <a:lnTo>
                  <a:pt x="508" y="143"/>
                </a:lnTo>
                <a:lnTo>
                  <a:pt x="508" y="138"/>
                </a:lnTo>
                <a:lnTo>
                  <a:pt x="508" y="138"/>
                </a:lnTo>
                <a:lnTo>
                  <a:pt x="504" y="133"/>
                </a:lnTo>
                <a:lnTo>
                  <a:pt x="504" y="133"/>
                </a:lnTo>
                <a:lnTo>
                  <a:pt x="503" y="130"/>
                </a:lnTo>
                <a:lnTo>
                  <a:pt x="503" y="130"/>
                </a:lnTo>
                <a:lnTo>
                  <a:pt x="504" y="128"/>
                </a:lnTo>
                <a:lnTo>
                  <a:pt x="503" y="124"/>
                </a:lnTo>
                <a:lnTo>
                  <a:pt x="500" y="119"/>
                </a:lnTo>
                <a:lnTo>
                  <a:pt x="500" y="119"/>
                </a:lnTo>
                <a:lnTo>
                  <a:pt x="495" y="112"/>
                </a:lnTo>
                <a:lnTo>
                  <a:pt x="495" y="112"/>
                </a:lnTo>
                <a:lnTo>
                  <a:pt x="496" y="109"/>
                </a:lnTo>
                <a:lnTo>
                  <a:pt x="496" y="109"/>
                </a:lnTo>
                <a:lnTo>
                  <a:pt x="494" y="108"/>
                </a:lnTo>
                <a:lnTo>
                  <a:pt x="491" y="105"/>
                </a:lnTo>
                <a:lnTo>
                  <a:pt x="491" y="105"/>
                </a:lnTo>
                <a:lnTo>
                  <a:pt x="488" y="100"/>
                </a:lnTo>
                <a:lnTo>
                  <a:pt x="488" y="98"/>
                </a:lnTo>
                <a:lnTo>
                  <a:pt x="488" y="95"/>
                </a:lnTo>
                <a:lnTo>
                  <a:pt x="488" y="95"/>
                </a:lnTo>
                <a:lnTo>
                  <a:pt x="491" y="88"/>
                </a:lnTo>
                <a:lnTo>
                  <a:pt x="491" y="88"/>
                </a:lnTo>
                <a:lnTo>
                  <a:pt x="493" y="84"/>
                </a:lnTo>
                <a:lnTo>
                  <a:pt x="493" y="79"/>
                </a:lnTo>
                <a:lnTo>
                  <a:pt x="493" y="79"/>
                </a:lnTo>
                <a:lnTo>
                  <a:pt x="489" y="88"/>
                </a:lnTo>
                <a:lnTo>
                  <a:pt x="489" y="88"/>
                </a:lnTo>
                <a:lnTo>
                  <a:pt x="485" y="83"/>
                </a:lnTo>
                <a:lnTo>
                  <a:pt x="485" y="83"/>
                </a:lnTo>
                <a:lnTo>
                  <a:pt x="487" y="81"/>
                </a:lnTo>
                <a:lnTo>
                  <a:pt x="487" y="78"/>
                </a:lnTo>
                <a:lnTo>
                  <a:pt x="485" y="76"/>
                </a:lnTo>
                <a:lnTo>
                  <a:pt x="483" y="74"/>
                </a:lnTo>
                <a:lnTo>
                  <a:pt x="483" y="74"/>
                </a:lnTo>
                <a:lnTo>
                  <a:pt x="488" y="68"/>
                </a:lnTo>
                <a:lnTo>
                  <a:pt x="488" y="68"/>
                </a:lnTo>
                <a:lnTo>
                  <a:pt x="488" y="68"/>
                </a:lnTo>
                <a:lnTo>
                  <a:pt x="488" y="68"/>
                </a:lnTo>
                <a:lnTo>
                  <a:pt x="484" y="68"/>
                </a:lnTo>
                <a:lnTo>
                  <a:pt x="480" y="68"/>
                </a:lnTo>
                <a:lnTo>
                  <a:pt x="478" y="66"/>
                </a:lnTo>
                <a:lnTo>
                  <a:pt x="475" y="63"/>
                </a:lnTo>
                <a:lnTo>
                  <a:pt x="475" y="63"/>
                </a:lnTo>
                <a:lnTo>
                  <a:pt x="475" y="62"/>
                </a:lnTo>
                <a:lnTo>
                  <a:pt x="475" y="62"/>
                </a:lnTo>
                <a:lnTo>
                  <a:pt x="474" y="59"/>
                </a:lnTo>
                <a:lnTo>
                  <a:pt x="475" y="57"/>
                </a:lnTo>
                <a:lnTo>
                  <a:pt x="475" y="57"/>
                </a:lnTo>
                <a:lnTo>
                  <a:pt x="473" y="59"/>
                </a:lnTo>
                <a:lnTo>
                  <a:pt x="473" y="59"/>
                </a:lnTo>
                <a:lnTo>
                  <a:pt x="465" y="57"/>
                </a:lnTo>
                <a:lnTo>
                  <a:pt x="465" y="57"/>
                </a:lnTo>
                <a:lnTo>
                  <a:pt x="467" y="53"/>
                </a:lnTo>
                <a:lnTo>
                  <a:pt x="467" y="53"/>
                </a:lnTo>
                <a:lnTo>
                  <a:pt x="465" y="48"/>
                </a:lnTo>
                <a:lnTo>
                  <a:pt x="464" y="42"/>
                </a:lnTo>
                <a:lnTo>
                  <a:pt x="464" y="42"/>
                </a:lnTo>
                <a:lnTo>
                  <a:pt x="463" y="42"/>
                </a:lnTo>
                <a:lnTo>
                  <a:pt x="463" y="42"/>
                </a:lnTo>
                <a:lnTo>
                  <a:pt x="458" y="40"/>
                </a:lnTo>
                <a:lnTo>
                  <a:pt x="454" y="37"/>
                </a:lnTo>
                <a:lnTo>
                  <a:pt x="454" y="37"/>
                </a:lnTo>
                <a:lnTo>
                  <a:pt x="449" y="35"/>
                </a:lnTo>
                <a:lnTo>
                  <a:pt x="449" y="35"/>
                </a:lnTo>
                <a:lnTo>
                  <a:pt x="449" y="33"/>
                </a:lnTo>
                <a:lnTo>
                  <a:pt x="449" y="33"/>
                </a:lnTo>
                <a:lnTo>
                  <a:pt x="452" y="38"/>
                </a:lnTo>
                <a:lnTo>
                  <a:pt x="452" y="38"/>
                </a:lnTo>
                <a:lnTo>
                  <a:pt x="451" y="40"/>
                </a:lnTo>
                <a:lnTo>
                  <a:pt x="451" y="40"/>
                </a:lnTo>
                <a:lnTo>
                  <a:pt x="442" y="29"/>
                </a:lnTo>
                <a:lnTo>
                  <a:pt x="442" y="29"/>
                </a:lnTo>
                <a:lnTo>
                  <a:pt x="441" y="33"/>
                </a:lnTo>
                <a:lnTo>
                  <a:pt x="441" y="33"/>
                </a:lnTo>
                <a:lnTo>
                  <a:pt x="438" y="27"/>
                </a:lnTo>
                <a:lnTo>
                  <a:pt x="438" y="27"/>
                </a:lnTo>
                <a:lnTo>
                  <a:pt x="438" y="26"/>
                </a:lnTo>
                <a:lnTo>
                  <a:pt x="438" y="26"/>
                </a:lnTo>
                <a:lnTo>
                  <a:pt x="437" y="25"/>
                </a:lnTo>
                <a:lnTo>
                  <a:pt x="437" y="25"/>
                </a:lnTo>
                <a:lnTo>
                  <a:pt x="434" y="22"/>
                </a:lnTo>
                <a:lnTo>
                  <a:pt x="433" y="21"/>
                </a:lnTo>
                <a:lnTo>
                  <a:pt x="433" y="19"/>
                </a:lnTo>
                <a:lnTo>
                  <a:pt x="433" y="19"/>
                </a:lnTo>
                <a:lnTo>
                  <a:pt x="434" y="16"/>
                </a:lnTo>
                <a:lnTo>
                  <a:pt x="434" y="16"/>
                </a:lnTo>
                <a:lnTo>
                  <a:pt x="432" y="14"/>
                </a:lnTo>
                <a:lnTo>
                  <a:pt x="430" y="10"/>
                </a:lnTo>
                <a:lnTo>
                  <a:pt x="430" y="10"/>
                </a:lnTo>
                <a:lnTo>
                  <a:pt x="430" y="12"/>
                </a:lnTo>
                <a:lnTo>
                  <a:pt x="427" y="14"/>
                </a:lnTo>
                <a:lnTo>
                  <a:pt x="427" y="14"/>
                </a:lnTo>
                <a:lnTo>
                  <a:pt x="426" y="14"/>
                </a:lnTo>
                <a:lnTo>
                  <a:pt x="423" y="14"/>
                </a:lnTo>
                <a:lnTo>
                  <a:pt x="421" y="12"/>
                </a:lnTo>
                <a:lnTo>
                  <a:pt x="420" y="10"/>
                </a:lnTo>
                <a:lnTo>
                  <a:pt x="420" y="10"/>
                </a:lnTo>
                <a:lnTo>
                  <a:pt x="420" y="7"/>
                </a:lnTo>
                <a:lnTo>
                  <a:pt x="420" y="7"/>
                </a:lnTo>
                <a:lnTo>
                  <a:pt x="416" y="5"/>
                </a:lnTo>
                <a:lnTo>
                  <a:pt x="412" y="4"/>
                </a:lnTo>
                <a:lnTo>
                  <a:pt x="412" y="4"/>
                </a:lnTo>
                <a:lnTo>
                  <a:pt x="413" y="5"/>
                </a:lnTo>
                <a:lnTo>
                  <a:pt x="413" y="5"/>
                </a:lnTo>
                <a:lnTo>
                  <a:pt x="416" y="9"/>
                </a:lnTo>
                <a:lnTo>
                  <a:pt x="417" y="12"/>
                </a:lnTo>
                <a:lnTo>
                  <a:pt x="417" y="12"/>
                </a:lnTo>
                <a:lnTo>
                  <a:pt x="420" y="19"/>
                </a:lnTo>
                <a:lnTo>
                  <a:pt x="418" y="20"/>
                </a:lnTo>
                <a:lnTo>
                  <a:pt x="417" y="22"/>
                </a:lnTo>
                <a:lnTo>
                  <a:pt x="417" y="22"/>
                </a:lnTo>
                <a:lnTo>
                  <a:pt x="413" y="17"/>
                </a:lnTo>
                <a:lnTo>
                  <a:pt x="411" y="15"/>
                </a:lnTo>
                <a:lnTo>
                  <a:pt x="412" y="11"/>
                </a:lnTo>
                <a:lnTo>
                  <a:pt x="412" y="11"/>
                </a:lnTo>
                <a:lnTo>
                  <a:pt x="406" y="12"/>
                </a:lnTo>
                <a:lnTo>
                  <a:pt x="406" y="2"/>
                </a:lnTo>
                <a:lnTo>
                  <a:pt x="406" y="2"/>
                </a:lnTo>
                <a:lnTo>
                  <a:pt x="399" y="14"/>
                </a:lnTo>
                <a:lnTo>
                  <a:pt x="399" y="14"/>
                </a:lnTo>
                <a:lnTo>
                  <a:pt x="396" y="9"/>
                </a:lnTo>
                <a:lnTo>
                  <a:pt x="396" y="9"/>
                </a:lnTo>
                <a:lnTo>
                  <a:pt x="394" y="0"/>
                </a:lnTo>
                <a:lnTo>
                  <a:pt x="394" y="0"/>
                </a:lnTo>
                <a:lnTo>
                  <a:pt x="392" y="0"/>
                </a:lnTo>
                <a:lnTo>
                  <a:pt x="392" y="0"/>
                </a:lnTo>
                <a:lnTo>
                  <a:pt x="390" y="7"/>
                </a:lnTo>
                <a:lnTo>
                  <a:pt x="390" y="7"/>
                </a:lnTo>
                <a:lnTo>
                  <a:pt x="389" y="7"/>
                </a:lnTo>
                <a:lnTo>
                  <a:pt x="389" y="7"/>
                </a:lnTo>
                <a:lnTo>
                  <a:pt x="389" y="4"/>
                </a:lnTo>
                <a:lnTo>
                  <a:pt x="389" y="4"/>
                </a:lnTo>
                <a:lnTo>
                  <a:pt x="385" y="6"/>
                </a:lnTo>
                <a:lnTo>
                  <a:pt x="380" y="6"/>
                </a:lnTo>
                <a:lnTo>
                  <a:pt x="380" y="6"/>
                </a:lnTo>
                <a:lnTo>
                  <a:pt x="379" y="14"/>
                </a:lnTo>
                <a:lnTo>
                  <a:pt x="379" y="14"/>
                </a:lnTo>
                <a:lnTo>
                  <a:pt x="373" y="6"/>
                </a:lnTo>
                <a:lnTo>
                  <a:pt x="373" y="6"/>
                </a:lnTo>
                <a:lnTo>
                  <a:pt x="371" y="7"/>
                </a:lnTo>
                <a:lnTo>
                  <a:pt x="371" y="7"/>
                </a:lnTo>
                <a:lnTo>
                  <a:pt x="376" y="19"/>
                </a:lnTo>
                <a:lnTo>
                  <a:pt x="376" y="19"/>
                </a:lnTo>
                <a:lnTo>
                  <a:pt x="368" y="12"/>
                </a:lnTo>
                <a:lnTo>
                  <a:pt x="368" y="12"/>
                </a:lnTo>
                <a:lnTo>
                  <a:pt x="369" y="16"/>
                </a:lnTo>
                <a:lnTo>
                  <a:pt x="370" y="19"/>
                </a:lnTo>
                <a:lnTo>
                  <a:pt x="369" y="21"/>
                </a:lnTo>
                <a:lnTo>
                  <a:pt x="366" y="22"/>
                </a:lnTo>
                <a:lnTo>
                  <a:pt x="366" y="22"/>
                </a:lnTo>
                <a:lnTo>
                  <a:pt x="363" y="21"/>
                </a:lnTo>
                <a:lnTo>
                  <a:pt x="360" y="21"/>
                </a:lnTo>
                <a:lnTo>
                  <a:pt x="360" y="21"/>
                </a:lnTo>
                <a:lnTo>
                  <a:pt x="351" y="26"/>
                </a:lnTo>
                <a:lnTo>
                  <a:pt x="351" y="26"/>
                </a:lnTo>
                <a:lnTo>
                  <a:pt x="348" y="29"/>
                </a:lnTo>
                <a:lnTo>
                  <a:pt x="347" y="29"/>
                </a:lnTo>
                <a:lnTo>
                  <a:pt x="344" y="27"/>
                </a:lnTo>
                <a:lnTo>
                  <a:pt x="344" y="17"/>
                </a:lnTo>
                <a:lnTo>
                  <a:pt x="344" y="17"/>
                </a:lnTo>
                <a:lnTo>
                  <a:pt x="342" y="17"/>
                </a:lnTo>
                <a:lnTo>
                  <a:pt x="342" y="17"/>
                </a:lnTo>
                <a:lnTo>
                  <a:pt x="343" y="21"/>
                </a:lnTo>
                <a:lnTo>
                  <a:pt x="342" y="24"/>
                </a:lnTo>
                <a:lnTo>
                  <a:pt x="339" y="30"/>
                </a:lnTo>
                <a:lnTo>
                  <a:pt x="335" y="33"/>
                </a:lnTo>
                <a:lnTo>
                  <a:pt x="330" y="38"/>
                </a:lnTo>
                <a:lnTo>
                  <a:pt x="330" y="38"/>
                </a:lnTo>
                <a:lnTo>
                  <a:pt x="333" y="30"/>
                </a:lnTo>
                <a:lnTo>
                  <a:pt x="333" y="30"/>
                </a:lnTo>
                <a:lnTo>
                  <a:pt x="338" y="21"/>
                </a:lnTo>
                <a:lnTo>
                  <a:pt x="338" y="21"/>
                </a:lnTo>
                <a:lnTo>
                  <a:pt x="335" y="22"/>
                </a:lnTo>
                <a:lnTo>
                  <a:pt x="334" y="24"/>
                </a:lnTo>
                <a:lnTo>
                  <a:pt x="334" y="24"/>
                </a:lnTo>
                <a:lnTo>
                  <a:pt x="324" y="42"/>
                </a:lnTo>
                <a:lnTo>
                  <a:pt x="324" y="42"/>
                </a:lnTo>
                <a:lnTo>
                  <a:pt x="322" y="47"/>
                </a:lnTo>
                <a:lnTo>
                  <a:pt x="319" y="48"/>
                </a:lnTo>
                <a:lnTo>
                  <a:pt x="316" y="48"/>
                </a:lnTo>
                <a:lnTo>
                  <a:pt x="316" y="48"/>
                </a:lnTo>
                <a:lnTo>
                  <a:pt x="320" y="40"/>
                </a:lnTo>
                <a:lnTo>
                  <a:pt x="320" y="40"/>
                </a:lnTo>
                <a:lnTo>
                  <a:pt x="319" y="38"/>
                </a:lnTo>
                <a:lnTo>
                  <a:pt x="319" y="38"/>
                </a:lnTo>
                <a:lnTo>
                  <a:pt x="308" y="55"/>
                </a:lnTo>
                <a:lnTo>
                  <a:pt x="308" y="55"/>
                </a:lnTo>
                <a:lnTo>
                  <a:pt x="308" y="51"/>
                </a:lnTo>
                <a:lnTo>
                  <a:pt x="308" y="51"/>
                </a:lnTo>
                <a:lnTo>
                  <a:pt x="307" y="51"/>
                </a:lnTo>
                <a:lnTo>
                  <a:pt x="307" y="51"/>
                </a:lnTo>
                <a:lnTo>
                  <a:pt x="303" y="64"/>
                </a:lnTo>
                <a:lnTo>
                  <a:pt x="303" y="64"/>
                </a:lnTo>
                <a:lnTo>
                  <a:pt x="299" y="66"/>
                </a:lnTo>
                <a:lnTo>
                  <a:pt x="297" y="68"/>
                </a:lnTo>
                <a:lnTo>
                  <a:pt x="294" y="73"/>
                </a:lnTo>
                <a:lnTo>
                  <a:pt x="294" y="73"/>
                </a:lnTo>
                <a:lnTo>
                  <a:pt x="288" y="78"/>
                </a:lnTo>
                <a:lnTo>
                  <a:pt x="288" y="78"/>
                </a:lnTo>
                <a:lnTo>
                  <a:pt x="283" y="78"/>
                </a:lnTo>
                <a:lnTo>
                  <a:pt x="283" y="78"/>
                </a:lnTo>
                <a:lnTo>
                  <a:pt x="291" y="82"/>
                </a:lnTo>
                <a:lnTo>
                  <a:pt x="291" y="82"/>
                </a:lnTo>
                <a:lnTo>
                  <a:pt x="291" y="83"/>
                </a:lnTo>
                <a:lnTo>
                  <a:pt x="291" y="83"/>
                </a:lnTo>
                <a:lnTo>
                  <a:pt x="286" y="83"/>
                </a:lnTo>
                <a:lnTo>
                  <a:pt x="286" y="83"/>
                </a:lnTo>
                <a:lnTo>
                  <a:pt x="286" y="83"/>
                </a:lnTo>
                <a:lnTo>
                  <a:pt x="286" y="83"/>
                </a:lnTo>
                <a:lnTo>
                  <a:pt x="291" y="84"/>
                </a:lnTo>
                <a:lnTo>
                  <a:pt x="291" y="84"/>
                </a:lnTo>
                <a:lnTo>
                  <a:pt x="291" y="90"/>
                </a:lnTo>
                <a:lnTo>
                  <a:pt x="283" y="90"/>
                </a:lnTo>
                <a:lnTo>
                  <a:pt x="283" y="90"/>
                </a:lnTo>
                <a:lnTo>
                  <a:pt x="285" y="94"/>
                </a:lnTo>
                <a:lnTo>
                  <a:pt x="285" y="98"/>
                </a:lnTo>
                <a:lnTo>
                  <a:pt x="283" y="102"/>
                </a:lnTo>
                <a:lnTo>
                  <a:pt x="280" y="104"/>
                </a:lnTo>
                <a:lnTo>
                  <a:pt x="280" y="104"/>
                </a:lnTo>
                <a:lnTo>
                  <a:pt x="277" y="109"/>
                </a:lnTo>
                <a:lnTo>
                  <a:pt x="277" y="109"/>
                </a:lnTo>
                <a:lnTo>
                  <a:pt x="278" y="109"/>
                </a:lnTo>
                <a:lnTo>
                  <a:pt x="278" y="109"/>
                </a:lnTo>
                <a:lnTo>
                  <a:pt x="286" y="102"/>
                </a:lnTo>
                <a:lnTo>
                  <a:pt x="286" y="102"/>
                </a:lnTo>
                <a:lnTo>
                  <a:pt x="283" y="107"/>
                </a:lnTo>
                <a:lnTo>
                  <a:pt x="281" y="112"/>
                </a:lnTo>
                <a:lnTo>
                  <a:pt x="281" y="112"/>
                </a:lnTo>
                <a:lnTo>
                  <a:pt x="273" y="131"/>
                </a:lnTo>
                <a:lnTo>
                  <a:pt x="273" y="131"/>
                </a:lnTo>
                <a:lnTo>
                  <a:pt x="273" y="134"/>
                </a:lnTo>
                <a:lnTo>
                  <a:pt x="273" y="136"/>
                </a:lnTo>
                <a:lnTo>
                  <a:pt x="273" y="136"/>
                </a:lnTo>
                <a:lnTo>
                  <a:pt x="276" y="136"/>
                </a:lnTo>
                <a:lnTo>
                  <a:pt x="277" y="139"/>
                </a:lnTo>
                <a:lnTo>
                  <a:pt x="276" y="143"/>
                </a:lnTo>
                <a:lnTo>
                  <a:pt x="276" y="143"/>
                </a:lnTo>
                <a:lnTo>
                  <a:pt x="275" y="151"/>
                </a:lnTo>
                <a:lnTo>
                  <a:pt x="272" y="161"/>
                </a:lnTo>
                <a:lnTo>
                  <a:pt x="272" y="161"/>
                </a:lnTo>
                <a:lnTo>
                  <a:pt x="273" y="166"/>
                </a:lnTo>
                <a:lnTo>
                  <a:pt x="273" y="174"/>
                </a:lnTo>
                <a:lnTo>
                  <a:pt x="273" y="174"/>
                </a:lnTo>
                <a:lnTo>
                  <a:pt x="275" y="177"/>
                </a:lnTo>
                <a:lnTo>
                  <a:pt x="275" y="182"/>
                </a:lnTo>
                <a:lnTo>
                  <a:pt x="275" y="182"/>
                </a:lnTo>
                <a:lnTo>
                  <a:pt x="272" y="190"/>
                </a:lnTo>
                <a:lnTo>
                  <a:pt x="271" y="197"/>
                </a:lnTo>
                <a:lnTo>
                  <a:pt x="271" y="205"/>
                </a:lnTo>
                <a:lnTo>
                  <a:pt x="272" y="212"/>
                </a:lnTo>
                <a:lnTo>
                  <a:pt x="272" y="212"/>
                </a:lnTo>
                <a:lnTo>
                  <a:pt x="275" y="226"/>
                </a:lnTo>
                <a:lnTo>
                  <a:pt x="275" y="226"/>
                </a:lnTo>
                <a:lnTo>
                  <a:pt x="278" y="237"/>
                </a:lnTo>
                <a:lnTo>
                  <a:pt x="285" y="248"/>
                </a:lnTo>
                <a:lnTo>
                  <a:pt x="285" y="248"/>
                </a:lnTo>
                <a:lnTo>
                  <a:pt x="288" y="252"/>
                </a:lnTo>
                <a:lnTo>
                  <a:pt x="291" y="253"/>
                </a:lnTo>
                <a:lnTo>
                  <a:pt x="293" y="253"/>
                </a:lnTo>
                <a:lnTo>
                  <a:pt x="293" y="253"/>
                </a:lnTo>
                <a:lnTo>
                  <a:pt x="297" y="253"/>
                </a:lnTo>
                <a:lnTo>
                  <a:pt x="298" y="255"/>
                </a:lnTo>
                <a:lnTo>
                  <a:pt x="298" y="255"/>
                </a:lnTo>
                <a:lnTo>
                  <a:pt x="303" y="266"/>
                </a:lnTo>
                <a:lnTo>
                  <a:pt x="306" y="279"/>
                </a:lnTo>
                <a:lnTo>
                  <a:pt x="306" y="279"/>
                </a:lnTo>
                <a:lnTo>
                  <a:pt x="308" y="296"/>
                </a:lnTo>
                <a:lnTo>
                  <a:pt x="309" y="312"/>
                </a:lnTo>
                <a:lnTo>
                  <a:pt x="309" y="312"/>
                </a:lnTo>
                <a:lnTo>
                  <a:pt x="311" y="330"/>
                </a:lnTo>
                <a:lnTo>
                  <a:pt x="311" y="330"/>
                </a:lnTo>
                <a:lnTo>
                  <a:pt x="311" y="336"/>
                </a:lnTo>
                <a:lnTo>
                  <a:pt x="312" y="340"/>
                </a:lnTo>
                <a:lnTo>
                  <a:pt x="314" y="342"/>
                </a:lnTo>
                <a:lnTo>
                  <a:pt x="314" y="342"/>
                </a:lnTo>
                <a:lnTo>
                  <a:pt x="328" y="352"/>
                </a:lnTo>
                <a:lnTo>
                  <a:pt x="342" y="362"/>
                </a:lnTo>
                <a:lnTo>
                  <a:pt x="342" y="362"/>
                </a:lnTo>
                <a:lnTo>
                  <a:pt x="351" y="373"/>
                </a:lnTo>
                <a:lnTo>
                  <a:pt x="361" y="384"/>
                </a:lnTo>
                <a:lnTo>
                  <a:pt x="361" y="384"/>
                </a:lnTo>
                <a:lnTo>
                  <a:pt x="343" y="398"/>
                </a:lnTo>
                <a:lnTo>
                  <a:pt x="343" y="398"/>
                </a:lnTo>
                <a:lnTo>
                  <a:pt x="340" y="400"/>
                </a:lnTo>
                <a:lnTo>
                  <a:pt x="340" y="402"/>
                </a:lnTo>
                <a:lnTo>
                  <a:pt x="340" y="404"/>
                </a:lnTo>
                <a:lnTo>
                  <a:pt x="342" y="407"/>
                </a:lnTo>
                <a:lnTo>
                  <a:pt x="342" y="407"/>
                </a:lnTo>
                <a:lnTo>
                  <a:pt x="347" y="412"/>
                </a:lnTo>
                <a:lnTo>
                  <a:pt x="351" y="416"/>
                </a:lnTo>
                <a:lnTo>
                  <a:pt x="351" y="416"/>
                </a:lnTo>
                <a:lnTo>
                  <a:pt x="358" y="424"/>
                </a:lnTo>
                <a:lnTo>
                  <a:pt x="361" y="430"/>
                </a:lnTo>
                <a:lnTo>
                  <a:pt x="363" y="439"/>
                </a:lnTo>
                <a:lnTo>
                  <a:pt x="363" y="449"/>
                </a:lnTo>
                <a:lnTo>
                  <a:pt x="363" y="449"/>
                </a:lnTo>
                <a:lnTo>
                  <a:pt x="361" y="457"/>
                </a:lnTo>
                <a:lnTo>
                  <a:pt x="358" y="467"/>
                </a:lnTo>
                <a:lnTo>
                  <a:pt x="354" y="475"/>
                </a:lnTo>
                <a:lnTo>
                  <a:pt x="349" y="482"/>
                </a:lnTo>
                <a:lnTo>
                  <a:pt x="349" y="482"/>
                </a:lnTo>
                <a:lnTo>
                  <a:pt x="343" y="491"/>
                </a:lnTo>
                <a:lnTo>
                  <a:pt x="338" y="500"/>
                </a:lnTo>
                <a:lnTo>
                  <a:pt x="335" y="509"/>
                </a:lnTo>
                <a:lnTo>
                  <a:pt x="333" y="519"/>
                </a:lnTo>
                <a:lnTo>
                  <a:pt x="333" y="519"/>
                </a:lnTo>
                <a:lnTo>
                  <a:pt x="325" y="592"/>
                </a:lnTo>
                <a:lnTo>
                  <a:pt x="325" y="592"/>
                </a:lnTo>
                <a:lnTo>
                  <a:pt x="323" y="600"/>
                </a:lnTo>
                <a:lnTo>
                  <a:pt x="323" y="600"/>
                </a:lnTo>
                <a:lnTo>
                  <a:pt x="320" y="599"/>
                </a:lnTo>
                <a:lnTo>
                  <a:pt x="320" y="599"/>
                </a:lnTo>
                <a:lnTo>
                  <a:pt x="319" y="597"/>
                </a:lnTo>
                <a:lnTo>
                  <a:pt x="319" y="597"/>
                </a:lnTo>
                <a:lnTo>
                  <a:pt x="311" y="576"/>
                </a:lnTo>
                <a:lnTo>
                  <a:pt x="303" y="557"/>
                </a:lnTo>
                <a:lnTo>
                  <a:pt x="297" y="535"/>
                </a:lnTo>
                <a:lnTo>
                  <a:pt x="296" y="524"/>
                </a:lnTo>
                <a:lnTo>
                  <a:pt x="293" y="513"/>
                </a:lnTo>
                <a:lnTo>
                  <a:pt x="293" y="513"/>
                </a:lnTo>
                <a:lnTo>
                  <a:pt x="291" y="491"/>
                </a:lnTo>
                <a:lnTo>
                  <a:pt x="290" y="470"/>
                </a:lnTo>
                <a:lnTo>
                  <a:pt x="290" y="470"/>
                </a:lnTo>
                <a:lnTo>
                  <a:pt x="287" y="425"/>
                </a:lnTo>
                <a:lnTo>
                  <a:pt x="287" y="404"/>
                </a:lnTo>
                <a:lnTo>
                  <a:pt x="288" y="393"/>
                </a:lnTo>
                <a:lnTo>
                  <a:pt x="291" y="382"/>
                </a:lnTo>
                <a:lnTo>
                  <a:pt x="291" y="382"/>
                </a:lnTo>
                <a:lnTo>
                  <a:pt x="281" y="387"/>
                </a:lnTo>
                <a:lnTo>
                  <a:pt x="271" y="397"/>
                </a:lnTo>
                <a:lnTo>
                  <a:pt x="271" y="397"/>
                </a:lnTo>
                <a:lnTo>
                  <a:pt x="261" y="405"/>
                </a:lnTo>
                <a:lnTo>
                  <a:pt x="256" y="408"/>
                </a:lnTo>
                <a:lnTo>
                  <a:pt x="250" y="410"/>
                </a:lnTo>
                <a:lnTo>
                  <a:pt x="250" y="410"/>
                </a:lnTo>
                <a:lnTo>
                  <a:pt x="242" y="413"/>
                </a:lnTo>
                <a:lnTo>
                  <a:pt x="240" y="414"/>
                </a:lnTo>
                <a:lnTo>
                  <a:pt x="237" y="416"/>
                </a:lnTo>
                <a:lnTo>
                  <a:pt x="237" y="416"/>
                </a:lnTo>
                <a:lnTo>
                  <a:pt x="235" y="419"/>
                </a:lnTo>
                <a:lnTo>
                  <a:pt x="231" y="420"/>
                </a:lnTo>
                <a:lnTo>
                  <a:pt x="225" y="423"/>
                </a:lnTo>
                <a:lnTo>
                  <a:pt x="225" y="423"/>
                </a:lnTo>
                <a:lnTo>
                  <a:pt x="209" y="428"/>
                </a:lnTo>
                <a:lnTo>
                  <a:pt x="209" y="428"/>
                </a:lnTo>
                <a:lnTo>
                  <a:pt x="195" y="433"/>
                </a:lnTo>
                <a:lnTo>
                  <a:pt x="195" y="433"/>
                </a:lnTo>
                <a:lnTo>
                  <a:pt x="167" y="444"/>
                </a:lnTo>
                <a:lnTo>
                  <a:pt x="167" y="444"/>
                </a:lnTo>
                <a:lnTo>
                  <a:pt x="162" y="445"/>
                </a:lnTo>
                <a:lnTo>
                  <a:pt x="162" y="445"/>
                </a:lnTo>
                <a:lnTo>
                  <a:pt x="138" y="454"/>
                </a:lnTo>
                <a:lnTo>
                  <a:pt x="138" y="454"/>
                </a:lnTo>
                <a:lnTo>
                  <a:pt x="119" y="462"/>
                </a:lnTo>
                <a:lnTo>
                  <a:pt x="119" y="462"/>
                </a:lnTo>
                <a:lnTo>
                  <a:pt x="110" y="466"/>
                </a:lnTo>
                <a:lnTo>
                  <a:pt x="110" y="466"/>
                </a:lnTo>
                <a:lnTo>
                  <a:pt x="106" y="466"/>
                </a:lnTo>
                <a:lnTo>
                  <a:pt x="104" y="466"/>
                </a:lnTo>
                <a:lnTo>
                  <a:pt x="100" y="469"/>
                </a:lnTo>
                <a:lnTo>
                  <a:pt x="99" y="471"/>
                </a:lnTo>
                <a:lnTo>
                  <a:pt x="99" y="471"/>
                </a:lnTo>
                <a:lnTo>
                  <a:pt x="95" y="480"/>
                </a:lnTo>
                <a:lnTo>
                  <a:pt x="92" y="488"/>
                </a:lnTo>
                <a:lnTo>
                  <a:pt x="92" y="488"/>
                </a:lnTo>
                <a:lnTo>
                  <a:pt x="75" y="554"/>
                </a:lnTo>
                <a:lnTo>
                  <a:pt x="75" y="554"/>
                </a:lnTo>
                <a:lnTo>
                  <a:pt x="65" y="592"/>
                </a:lnTo>
                <a:lnTo>
                  <a:pt x="65" y="592"/>
                </a:lnTo>
                <a:lnTo>
                  <a:pt x="64" y="591"/>
                </a:lnTo>
                <a:lnTo>
                  <a:pt x="64" y="591"/>
                </a:lnTo>
                <a:lnTo>
                  <a:pt x="64" y="599"/>
                </a:lnTo>
                <a:lnTo>
                  <a:pt x="64" y="599"/>
                </a:lnTo>
                <a:lnTo>
                  <a:pt x="62" y="607"/>
                </a:lnTo>
                <a:lnTo>
                  <a:pt x="62" y="607"/>
                </a:lnTo>
                <a:lnTo>
                  <a:pt x="52" y="650"/>
                </a:lnTo>
                <a:lnTo>
                  <a:pt x="52" y="650"/>
                </a:lnTo>
                <a:lnTo>
                  <a:pt x="43" y="692"/>
                </a:lnTo>
                <a:lnTo>
                  <a:pt x="43" y="692"/>
                </a:lnTo>
                <a:lnTo>
                  <a:pt x="39" y="703"/>
                </a:lnTo>
                <a:lnTo>
                  <a:pt x="35" y="714"/>
                </a:lnTo>
                <a:lnTo>
                  <a:pt x="35" y="714"/>
                </a:lnTo>
                <a:lnTo>
                  <a:pt x="32" y="725"/>
                </a:lnTo>
                <a:lnTo>
                  <a:pt x="27" y="736"/>
                </a:lnTo>
                <a:lnTo>
                  <a:pt x="16" y="759"/>
                </a:lnTo>
                <a:lnTo>
                  <a:pt x="16" y="759"/>
                </a:lnTo>
                <a:lnTo>
                  <a:pt x="14" y="760"/>
                </a:lnTo>
                <a:lnTo>
                  <a:pt x="12" y="762"/>
                </a:lnTo>
                <a:lnTo>
                  <a:pt x="12" y="762"/>
                </a:lnTo>
                <a:lnTo>
                  <a:pt x="8" y="786"/>
                </a:lnTo>
                <a:lnTo>
                  <a:pt x="8" y="786"/>
                </a:lnTo>
                <a:lnTo>
                  <a:pt x="5" y="799"/>
                </a:lnTo>
                <a:lnTo>
                  <a:pt x="2" y="813"/>
                </a:lnTo>
                <a:lnTo>
                  <a:pt x="2" y="813"/>
                </a:lnTo>
                <a:lnTo>
                  <a:pt x="0" y="824"/>
                </a:lnTo>
                <a:lnTo>
                  <a:pt x="0" y="837"/>
                </a:lnTo>
                <a:lnTo>
                  <a:pt x="0" y="837"/>
                </a:lnTo>
                <a:lnTo>
                  <a:pt x="2" y="847"/>
                </a:lnTo>
                <a:lnTo>
                  <a:pt x="6" y="855"/>
                </a:lnTo>
                <a:lnTo>
                  <a:pt x="12" y="864"/>
                </a:lnTo>
                <a:lnTo>
                  <a:pt x="18" y="873"/>
                </a:lnTo>
                <a:lnTo>
                  <a:pt x="18" y="873"/>
                </a:lnTo>
                <a:lnTo>
                  <a:pt x="24" y="880"/>
                </a:lnTo>
                <a:lnTo>
                  <a:pt x="33" y="886"/>
                </a:lnTo>
                <a:lnTo>
                  <a:pt x="43" y="890"/>
                </a:lnTo>
                <a:lnTo>
                  <a:pt x="54" y="890"/>
                </a:lnTo>
                <a:lnTo>
                  <a:pt x="54" y="890"/>
                </a:lnTo>
                <a:lnTo>
                  <a:pt x="59" y="890"/>
                </a:lnTo>
                <a:lnTo>
                  <a:pt x="64" y="891"/>
                </a:lnTo>
                <a:lnTo>
                  <a:pt x="64" y="891"/>
                </a:lnTo>
                <a:lnTo>
                  <a:pt x="101" y="895"/>
                </a:lnTo>
                <a:lnTo>
                  <a:pt x="101" y="895"/>
                </a:lnTo>
                <a:lnTo>
                  <a:pt x="131" y="897"/>
                </a:lnTo>
                <a:lnTo>
                  <a:pt x="131" y="897"/>
                </a:lnTo>
                <a:lnTo>
                  <a:pt x="161" y="902"/>
                </a:lnTo>
                <a:lnTo>
                  <a:pt x="161" y="902"/>
                </a:lnTo>
                <a:lnTo>
                  <a:pt x="162" y="904"/>
                </a:lnTo>
                <a:lnTo>
                  <a:pt x="164" y="905"/>
                </a:lnTo>
                <a:lnTo>
                  <a:pt x="164" y="905"/>
                </a:lnTo>
                <a:lnTo>
                  <a:pt x="163" y="915"/>
                </a:lnTo>
                <a:lnTo>
                  <a:pt x="163" y="925"/>
                </a:lnTo>
                <a:lnTo>
                  <a:pt x="163" y="925"/>
                </a:lnTo>
                <a:lnTo>
                  <a:pt x="157" y="958"/>
                </a:lnTo>
                <a:lnTo>
                  <a:pt x="157" y="958"/>
                </a:lnTo>
                <a:lnTo>
                  <a:pt x="156" y="958"/>
                </a:lnTo>
                <a:lnTo>
                  <a:pt x="156" y="958"/>
                </a:lnTo>
                <a:lnTo>
                  <a:pt x="157" y="958"/>
                </a:lnTo>
                <a:lnTo>
                  <a:pt x="157" y="959"/>
                </a:lnTo>
                <a:lnTo>
                  <a:pt x="157" y="959"/>
                </a:lnTo>
                <a:lnTo>
                  <a:pt x="157" y="973"/>
                </a:lnTo>
                <a:lnTo>
                  <a:pt x="157" y="973"/>
                </a:lnTo>
                <a:lnTo>
                  <a:pt x="156" y="985"/>
                </a:lnTo>
                <a:lnTo>
                  <a:pt x="156" y="985"/>
                </a:lnTo>
                <a:lnTo>
                  <a:pt x="157" y="1005"/>
                </a:lnTo>
                <a:lnTo>
                  <a:pt x="157" y="1014"/>
                </a:lnTo>
                <a:lnTo>
                  <a:pt x="156" y="1024"/>
                </a:lnTo>
                <a:lnTo>
                  <a:pt x="156" y="1024"/>
                </a:lnTo>
                <a:lnTo>
                  <a:pt x="153" y="1035"/>
                </a:lnTo>
                <a:lnTo>
                  <a:pt x="151" y="1047"/>
                </a:lnTo>
                <a:lnTo>
                  <a:pt x="145" y="1070"/>
                </a:lnTo>
                <a:lnTo>
                  <a:pt x="145" y="1070"/>
                </a:lnTo>
                <a:lnTo>
                  <a:pt x="141" y="1087"/>
                </a:lnTo>
                <a:lnTo>
                  <a:pt x="138" y="1104"/>
                </a:lnTo>
                <a:lnTo>
                  <a:pt x="138" y="1104"/>
                </a:lnTo>
                <a:lnTo>
                  <a:pt x="133" y="1145"/>
                </a:lnTo>
                <a:lnTo>
                  <a:pt x="133" y="1145"/>
                </a:lnTo>
                <a:lnTo>
                  <a:pt x="128" y="1175"/>
                </a:lnTo>
                <a:lnTo>
                  <a:pt x="128" y="1175"/>
                </a:lnTo>
                <a:lnTo>
                  <a:pt x="127" y="1186"/>
                </a:lnTo>
                <a:lnTo>
                  <a:pt x="127" y="1191"/>
                </a:lnTo>
                <a:lnTo>
                  <a:pt x="130" y="1197"/>
                </a:lnTo>
                <a:lnTo>
                  <a:pt x="130" y="1197"/>
                </a:lnTo>
                <a:lnTo>
                  <a:pt x="131" y="1200"/>
                </a:lnTo>
                <a:lnTo>
                  <a:pt x="131" y="1204"/>
                </a:lnTo>
                <a:lnTo>
                  <a:pt x="131" y="1204"/>
                </a:lnTo>
                <a:lnTo>
                  <a:pt x="128" y="1230"/>
                </a:lnTo>
                <a:lnTo>
                  <a:pt x="128" y="1230"/>
                </a:lnTo>
                <a:lnTo>
                  <a:pt x="126" y="1244"/>
                </a:lnTo>
                <a:lnTo>
                  <a:pt x="125" y="1259"/>
                </a:lnTo>
                <a:lnTo>
                  <a:pt x="125" y="1259"/>
                </a:lnTo>
                <a:lnTo>
                  <a:pt x="122" y="1283"/>
                </a:lnTo>
                <a:lnTo>
                  <a:pt x="122" y="1308"/>
                </a:lnTo>
                <a:lnTo>
                  <a:pt x="122" y="1308"/>
                </a:lnTo>
                <a:lnTo>
                  <a:pt x="122" y="1336"/>
                </a:lnTo>
                <a:lnTo>
                  <a:pt x="122" y="1363"/>
                </a:lnTo>
                <a:lnTo>
                  <a:pt x="122" y="1363"/>
                </a:lnTo>
                <a:lnTo>
                  <a:pt x="121" y="1388"/>
                </a:lnTo>
                <a:lnTo>
                  <a:pt x="121" y="1388"/>
                </a:lnTo>
                <a:lnTo>
                  <a:pt x="122" y="1399"/>
                </a:lnTo>
                <a:lnTo>
                  <a:pt x="122" y="1399"/>
                </a:lnTo>
                <a:lnTo>
                  <a:pt x="121" y="1434"/>
                </a:lnTo>
                <a:lnTo>
                  <a:pt x="121" y="1434"/>
                </a:lnTo>
                <a:lnTo>
                  <a:pt x="120" y="1466"/>
                </a:lnTo>
                <a:lnTo>
                  <a:pt x="120" y="1466"/>
                </a:lnTo>
                <a:lnTo>
                  <a:pt x="119" y="1492"/>
                </a:lnTo>
                <a:lnTo>
                  <a:pt x="120" y="1506"/>
                </a:lnTo>
                <a:lnTo>
                  <a:pt x="121" y="1520"/>
                </a:lnTo>
                <a:lnTo>
                  <a:pt x="121" y="1520"/>
                </a:lnTo>
                <a:lnTo>
                  <a:pt x="121" y="1525"/>
                </a:lnTo>
                <a:lnTo>
                  <a:pt x="121" y="1525"/>
                </a:lnTo>
                <a:lnTo>
                  <a:pt x="123" y="1536"/>
                </a:lnTo>
                <a:lnTo>
                  <a:pt x="123" y="1547"/>
                </a:lnTo>
                <a:lnTo>
                  <a:pt x="125" y="1569"/>
                </a:lnTo>
                <a:lnTo>
                  <a:pt x="125" y="1569"/>
                </a:lnTo>
                <a:lnTo>
                  <a:pt x="126" y="1613"/>
                </a:lnTo>
                <a:lnTo>
                  <a:pt x="126" y="1613"/>
                </a:lnTo>
                <a:lnTo>
                  <a:pt x="127" y="1630"/>
                </a:lnTo>
                <a:lnTo>
                  <a:pt x="127" y="1637"/>
                </a:lnTo>
                <a:lnTo>
                  <a:pt x="126" y="1646"/>
                </a:lnTo>
                <a:lnTo>
                  <a:pt x="126" y="1646"/>
                </a:lnTo>
                <a:lnTo>
                  <a:pt x="125" y="1655"/>
                </a:lnTo>
                <a:lnTo>
                  <a:pt x="125" y="1665"/>
                </a:lnTo>
                <a:lnTo>
                  <a:pt x="125" y="1673"/>
                </a:lnTo>
                <a:lnTo>
                  <a:pt x="127" y="1682"/>
                </a:lnTo>
                <a:lnTo>
                  <a:pt x="127" y="1682"/>
                </a:lnTo>
                <a:lnTo>
                  <a:pt x="130" y="1689"/>
                </a:lnTo>
                <a:lnTo>
                  <a:pt x="130" y="1696"/>
                </a:lnTo>
                <a:lnTo>
                  <a:pt x="130" y="1702"/>
                </a:lnTo>
                <a:lnTo>
                  <a:pt x="126" y="1708"/>
                </a:lnTo>
                <a:lnTo>
                  <a:pt x="126" y="1708"/>
                </a:lnTo>
                <a:lnTo>
                  <a:pt x="125" y="1712"/>
                </a:lnTo>
                <a:lnTo>
                  <a:pt x="125" y="1712"/>
                </a:lnTo>
                <a:lnTo>
                  <a:pt x="115" y="1745"/>
                </a:lnTo>
                <a:lnTo>
                  <a:pt x="115" y="1745"/>
                </a:lnTo>
                <a:lnTo>
                  <a:pt x="109" y="1770"/>
                </a:lnTo>
                <a:lnTo>
                  <a:pt x="105" y="1782"/>
                </a:lnTo>
                <a:lnTo>
                  <a:pt x="104" y="1795"/>
                </a:lnTo>
                <a:lnTo>
                  <a:pt x="104" y="1795"/>
                </a:lnTo>
                <a:lnTo>
                  <a:pt x="102" y="1808"/>
                </a:lnTo>
                <a:lnTo>
                  <a:pt x="102" y="1823"/>
                </a:lnTo>
                <a:lnTo>
                  <a:pt x="104" y="1838"/>
                </a:lnTo>
                <a:lnTo>
                  <a:pt x="106" y="1852"/>
                </a:lnTo>
                <a:lnTo>
                  <a:pt x="106" y="1852"/>
                </a:lnTo>
                <a:lnTo>
                  <a:pt x="107" y="1861"/>
                </a:lnTo>
                <a:lnTo>
                  <a:pt x="109" y="1869"/>
                </a:lnTo>
                <a:lnTo>
                  <a:pt x="109" y="1869"/>
                </a:lnTo>
                <a:lnTo>
                  <a:pt x="105" y="1892"/>
                </a:lnTo>
                <a:lnTo>
                  <a:pt x="102" y="1915"/>
                </a:lnTo>
                <a:lnTo>
                  <a:pt x="102" y="1915"/>
                </a:lnTo>
                <a:lnTo>
                  <a:pt x="100" y="1939"/>
                </a:lnTo>
                <a:lnTo>
                  <a:pt x="100" y="1961"/>
                </a:lnTo>
                <a:lnTo>
                  <a:pt x="100" y="1961"/>
                </a:lnTo>
                <a:lnTo>
                  <a:pt x="100" y="1970"/>
                </a:lnTo>
                <a:lnTo>
                  <a:pt x="100" y="1973"/>
                </a:lnTo>
                <a:lnTo>
                  <a:pt x="101" y="1978"/>
                </a:lnTo>
                <a:lnTo>
                  <a:pt x="101" y="1978"/>
                </a:lnTo>
                <a:lnTo>
                  <a:pt x="116" y="2004"/>
                </a:lnTo>
                <a:lnTo>
                  <a:pt x="116" y="2004"/>
                </a:lnTo>
                <a:lnTo>
                  <a:pt x="119" y="2009"/>
                </a:lnTo>
                <a:lnTo>
                  <a:pt x="122" y="2014"/>
                </a:lnTo>
                <a:lnTo>
                  <a:pt x="122" y="2014"/>
                </a:lnTo>
                <a:lnTo>
                  <a:pt x="125" y="2017"/>
                </a:lnTo>
                <a:lnTo>
                  <a:pt x="125" y="2019"/>
                </a:lnTo>
                <a:lnTo>
                  <a:pt x="123" y="2020"/>
                </a:lnTo>
                <a:lnTo>
                  <a:pt x="121" y="2023"/>
                </a:lnTo>
                <a:lnTo>
                  <a:pt x="121" y="2023"/>
                </a:lnTo>
                <a:lnTo>
                  <a:pt x="97" y="2037"/>
                </a:lnTo>
                <a:lnTo>
                  <a:pt x="97" y="2037"/>
                </a:lnTo>
                <a:lnTo>
                  <a:pt x="94" y="2039"/>
                </a:lnTo>
                <a:lnTo>
                  <a:pt x="91" y="2042"/>
                </a:lnTo>
                <a:lnTo>
                  <a:pt x="88" y="2049"/>
                </a:lnTo>
                <a:lnTo>
                  <a:pt x="86" y="2055"/>
                </a:lnTo>
                <a:lnTo>
                  <a:pt x="86" y="2064"/>
                </a:lnTo>
                <a:lnTo>
                  <a:pt x="86" y="2064"/>
                </a:lnTo>
                <a:lnTo>
                  <a:pt x="88" y="2074"/>
                </a:lnTo>
                <a:lnTo>
                  <a:pt x="88" y="2074"/>
                </a:lnTo>
                <a:lnTo>
                  <a:pt x="89" y="2091"/>
                </a:lnTo>
                <a:lnTo>
                  <a:pt x="89" y="2091"/>
                </a:lnTo>
                <a:lnTo>
                  <a:pt x="91" y="2107"/>
                </a:lnTo>
                <a:lnTo>
                  <a:pt x="91" y="2107"/>
                </a:lnTo>
                <a:lnTo>
                  <a:pt x="92" y="2120"/>
                </a:lnTo>
                <a:lnTo>
                  <a:pt x="91" y="2125"/>
                </a:lnTo>
                <a:lnTo>
                  <a:pt x="90" y="2131"/>
                </a:lnTo>
                <a:lnTo>
                  <a:pt x="90" y="2131"/>
                </a:lnTo>
                <a:lnTo>
                  <a:pt x="88" y="2141"/>
                </a:lnTo>
                <a:lnTo>
                  <a:pt x="85" y="2149"/>
                </a:lnTo>
                <a:lnTo>
                  <a:pt x="85" y="2149"/>
                </a:lnTo>
                <a:lnTo>
                  <a:pt x="84" y="2156"/>
                </a:lnTo>
                <a:lnTo>
                  <a:pt x="83" y="2159"/>
                </a:lnTo>
                <a:lnTo>
                  <a:pt x="81" y="2162"/>
                </a:lnTo>
                <a:lnTo>
                  <a:pt x="81" y="2162"/>
                </a:lnTo>
                <a:lnTo>
                  <a:pt x="53" y="2201"/>
                </a:lnTo>
                <a:lnTo>
                  <a:pt x="53" y="2201"/>
                </a:lnTo>
                <a:lnTo>
                  <a:pt x="44" y="2215"/>
                </a:lnTo>
                <a:lnTo>
                  <a:pt x="37" y="2227"/>
                </a:lnTo>
                <a:lnTo>
                  <a:pt x="37" y="2227"/>
                </a:lnTo>
                <a:lnTo>
                  <a:pt x="33" y="2237"/>
                </a:lnTo>
                <a:lnTo>
                  <a:pt x="29" y="2246"/>
                </a:lnTo>
                <a:lnTo>
                  <a:pt x="29" y="2246"/>
                </a:lnTo>
                <a:lnTo>
                  <a:pt x="14" y="2278"/>
                </a:lnTo>
                <a:lnTo>
                  <a:pt x="14" y="2278"/>
                </a:lnTo>
                <a:lnTo>
                  <a:pt x="13" y="2282"/>
                </a:lnTo>
                <a:lnTo>
                  <a:pt x="14" y="2286"/>
                </a:lnTo>
                <a:lnTo>
                  <a:pt x="16" y="2289"/>
                </a:lnTo>
                <a:lnTo>
                  <a:pt x="19" y="2291"/>
                </a:lnTo>
                <a:lnTo>
                  <a:pt x="19" y="2291"/>
                </a:lnTo>
                <a:lnTo>
                  <a:pt x="34" y="2294"/>
                </a:lnTo>
                <a:lnTo>
                  <a:pt x="34" y="2294"/>
                </a:lnTo>
                <a:lnTo>
                  <a:pt x="53" y="2297"/>
                </a:lnTo>
                <a:lnTo>
                  <a:pt x="70" y="2299"/>
                </a:lnTo>
                <a:lnTo>
                  <a:pt x="70" y="2299"/>
                </a:lnTo>
                <a:lnTo>
                  <a:pt x="86" y="2299"/>
                </a:lnTo>
                <a:lnTo>
                  <a:pt x="101" y="2298"/>
                </a:lnTo>
                <a:lnTo>
                  <a:pt x="101" y="2298"/>
                </a:lnTo>
                <a:lnTo>
                  <a:pt x="114" y="2296"/>
                </a:lnTo>
                <a:lnTo>
                  <a:pt x="125" y="2292"/>
                </a:lnTo>
                <a:lnTo>
                  <a:pt x="125" y="2292"/>
                </a:lnTo>
                <a:lnTo>
                  <a:pt x="137" y="2284"/>
                </a:lnTo>
                <a:lnTo>
                  <a:pt x="148" y="2276"/>
                </a:lnTo>
                <a:lnTo>
                  <a:pt x="148" y="2276"/>
                </a:lnTo>
                <a:lnTo>
                  <a:pt x="154" y="2271"/>
                </a:lnTo>
                <a:lnTo>
                  <a:pt x="158" y="2265"/>
                </a:lnTo>
                <a:lnTo>
                  <a:pt x="161" y="2257"/>
                </a:lnTo>
                <a:lnTo>
                  <a:pt x="161" y="2250"/>
                </a:lnTo>
                <a:lnTo>
                  <a:pt x="161" y="2250"/>
                </a:lnTo>
                <a:lnTo>
                  <a:pt x="161" y="2242"/>
                </a:lnTo>
                <a:lnTo>
                  <a:pt x="162" y="2235"/>
                </a:lnTo>
                <a:lnTo>
                  <a:pt x="163" y="2229"/>
                </a:lnTo>
                <a:lnTo>
                  <a:pt x="167" y="2221"/>
                </a:lnTo>
                <a:lnTo>
                  <a:pt x="167" y="2221"/>
                </a:lnTo>
                <a:lnTo>
                  <a:pt x="168" y="2219"/>
                </a:lnTo>
                <a:lnTo>
                  <a:pt x="169" y="2218"/>
                </a:lnTo>
                <a:lnTo>
                  <a:pt x="172" y="2218"/>
                </a:lnTo>
                <a:lnTo>
                  <a:pt x="173" y="2219"/>
                </a:lnTo>
                <a:lnTo>
                  <a:pt x="173" y="2219"/>
                </a:lnTo>
                <a:lnTo>
                  <a:pt x="176" y="2220"/>
                </a:lnTo>
                <a:lnTo>
                  <a:pt x="178" y="2220"/>
                </a:lnTo>
                <a:lnTo>
                  <a:pt x="182" y="2219"/>
                </a:lnTo>
                <a:lnTo>
                  <a:pt x="182" y="2219"/>
                </a:lnTo>
                <a:lnTo>
                  <a:pt x="190" y="2213"/>
                </a:lnTo>
                <a:lnTo>
                  <a:pt x="198" y="2206"/>
                </a:lnTo>
                <a:lnTo>
                  <a:pt x="198" y="2206"/>
                </a:lnTo>
                <a:lnTo>
                  <a:pt x="205" y="2200"/>
                </a:lnTo>
                <a:lnTo>
                  <a:pt x="208" y="2196"/>
                </a:lnTo>
                <a:lnTo>
                  <a:pt x="209" y="2191"/>
                </a:lnTo>
                <a:lnTo>
                  <a:pt x="209" y="2191"/>
                </a:lnTo>
                <a:lnTo>
                  <a:pt x="209" y="2163"/>
                </a:lnTo>
                <a:lnTo>
                  <a:pt x="209" y="2163"/>
                </a:lnTo>
                <a:lnTo>
                  <a:pt x="210" y="2149"/>
                </a:lnTo>
                <a:lnTo>
                  <a:pt x="210" y="2149"/>
                </a:lnTo>
                <a:lnTo>
                  <a:pt x="211" y="2143"/>
                </a:lnTo>
                <a:lnTo>
                  <a:pt x="211" y="2143"/>
                </a:lnTo>
                <a:lnTo>
                  <a:pt x="211" y="2138"/>
                </a:lnTo>
                <a:lnTo>
                  <a:pt x="214" y="2133"/>
                </a:lnTo>
                <a:lnTo>
                  <a:pt x="214" y="2133"/>
                </a:lnTo>
                <a:lnTo>
                  <a:pt x="229" y="2117"/>
                </a:lnTo>
                <a:lnTo>
                  <a:pt x="235" y="2108"/>
                </a:lnTo>
                <a:lnTo>
                  <a:pt x="241" y="2099"/>
                </a:lnTo>
                <a:lnTo>
                  <a:pt x="241" y="2099"/>
                </a:lnTo>
                <a:lnTo>
                  <a:pt x="249" y="2085"/>
                </a:lnTo>
                <a:lnTo>
                  <a:pt x="251" y="2077"/>
                </a:lnTo>
                <a:lnTo>
                  <a:pt x="252" y="2069"/>
                </a:lnTo>
                <a:lnTo>
                  <a:pt x="252" y="2069"/>
                </a:lnTo>
                <a:lnTo>
                  <a:pt x="254" y="2051"/>
                </a:lnTo>
                <a:lnTo>
                  <a:pt x="254" y="2051"/>
                </a:lnTo>
                <a:lnTo>
                  <a:pt x="254" y="2040"/>
                </a:lnTo>
                <a:lnTo>
                  <a:pt x="252" y="2030"/>
                </a:lnTo>
                <a:lnTo>
                  <a:pt x="252" y="2030"/>
                </a:lnTo>
                <a:lnTo>
                  <a:pt x="249" y="2022"/>
                </a:lnTo>
                <a:lnTo>
                  <a:pt x="246" y="2012"/>
                </a:lnTo>
                <a:lnTo>
                  <a:pt x="237" y="1994"/>
                </a:lnTo>
                <a:lnTo>
                  <a:pt x="237" y="1994"/>
                </a:lnTo>
                <a:lnTo>
                  <a:pt x="233" y="1983"/>
                </a:lnTo>
                <a:lnTo>
                  <a:pt x="229" y="1972"/>
                </a:lnTo>
                <a:lnTo>
                  <a:pt x="229" y="1972"/>
                </a:lnTo>
                <a:lnTo>
                  <a:pt x="228" y="1967"/>
                </a:lnTo>
                <a:lnTo>
                  <a:pt x="229" y="1963"/>
                </a:lnTo>
                <a:lnTo>
                  <a:pt x="229" y="1963"/>
                </a:lnTo>
                <a:lnTo>
                  <a:pt x="233" y="1952"/>
                </a:lnTo>
                <a:lnTo>
                  <a:pt x="233" y="1952"/>
                </a:lnTo>
                <a:lnTo>
                  <a:pt x="240" y="1931"/>
                </a:lnTo>
                <a:lnTo>
                  <a:pt x="246" y="1910"/>
                </a:lnTo>
                <a:lnTo>
                  <a:pt x="246" y="1910"/>
                </a:lnTo>
                <a:lnTo>
                  <a:pt x="251" y="1889"/>
                </a:lnTo>
                <a:lnTo>
                  <a:pt x="256" y="1867"/>
                </a:lnTo>
                <a:lnTo>
                  <a:pt x="256" y="1867"/>
                </a:lnTo>
                <a:lnTo>
                  <a:pt x="265" y="1815"/>
                </a:lnTo>
                <a:lnTo>
                  <a:pt x="265" y="1815"/>
                </a:lnTo>
                <a:lnTo>
                  <a:pt x="272" y="1770"/>
                </a:lnTo>
                <a:lnTo>
                  <a:pt x="272" y="1770"/>
                </a:lnTo>
                <a:lnTo>
                  <a:pt x="277" y="1732"/>
                </a:lnTo>
                <a:lnTo>
                  <a:pt x="277" y="1732"/>
                </a:lnTo>
                <a:lnTo>
                  <a:pt x="287" y="1678"/>
                </a:lnTo>
                <a:lnTo>
                  <a:pt x="287" y="1678"/>
                </a:lnTo>
                <a:lnTo>
                  <a:pt x="292" y="1642"/>
                </a:lnTo>
                <a:lnTo>
                  <a:pt x="292" y="1642"/>
                </a:lnTo>
                <a:lnTo>
                  <a:pt x="294" y="1620"/>
                </a:lnTo>
                <a:lnTo>
                  <a:pt x="294" y="1620"/>
                </a:lnTo>
                <a:lnTo>
                  <a:pt x="299" y="1589"/>
                </a:lnTo>
                <a:lnTo>
                  <a:pt x="299" y="1589"/>
                </a:lnTo>
                <a:lnTo>
                  <a:pt x="304" y="1556"/>
                </a:lnTo>
                <a:lnTo>
                  <a:pt x="304" y="1556"/>
                </a:lnTo>
                <a:lnTo>
                  <a:pt x="312" y="1521"/>
                </a:lnTo>
                <a:lnTo>
                  <a:pt x="312" y="1521"/>
                </a:lnTo>
                <a:lnTo>
                  <a:pt x="323" y="1461"/>
                </a:lnTo>
                <a:lnTo>
                  <a:pt x="323" y="1461"/>
                </a:lnTo>
                <a:lnTo>
                  <a:pt x="332" y="1418"/>
                </a:lnTo>
                <a:lnTo>
                  <a:pt x="332" y="1418"/>
                </a:lnTo>
                <a:lnTo>
                  <a:pt x="345" y="1360"/>
                </a:lnTo>
                <a:lnTo>
                  <a:pt x="345" y="1360"/>
                </a:lnTo>
                <a:lnTo>
                  <a:pt x="356" y="1310"/>
                </a:lnTo>
                <a:lnTo>
                  <a:pt x="356" y="1310"/>
                </a:lnTo>
                <a:lnTo>
                  <a:pt x="364" y="1282"/>
                </a:lnTo>
                <a:lnTo>
                  <a:pt x="364" y="1282"/>
                </a:lnTo>
                <a:lnTo>
                  <a:pt x="365" y="1282"/>
                </a:lnTo>
                <a:lnTo>
                  <a:pt x="365" y="1282"/>
                </a:lnTo>
                <a:lnTo>
                  <a:pt x="368" y="1289"/>
                </a:lnTo>
                <a:lnTo>
                  <a:pt x="368" y="1289"/>
                </a:lnTo>
                <a:lnTo>
                  <a:pt x="374" y="1324"/>
                </a:lnTo>
                <a:lnTo>
                  <a:pt x="374" y="1324"/>
                </a:lnTo>
                <a:lnTo>
                  <a:pt x="381" y="1367"/>
                </a:lnTo>
                <a:lnTo>
                  <a:pt x="381" y="1367"/>
                </a:lnTo>
                <a:lnTo>
                  <a:pt x="387" y="1401"/>
                </a:lnTo>
                <a:lnTo>
                  <a:pt x="387" y="1401"/>
                </a:lnTo>
                <a:lnTo>
                  <a:pt x="397" y="1454"/>
                </a:lnTo>
                <a:lnTo>
                  <a:pt x="397" y="1454"/>
                </a:lnTo>
                <a:lnTo>
                  <a:pt x="401" y="1478"/>
                </a:lnTo>
                <a:lnTo>
                  <a:pt x="401" y="1478"/>
                </a:lnTo>
                <a:lnTo>
                  <a:pt x="405" y="1496"/>
                </a:lnTo>
                <a:lnTo>
                  <a:pt x="405" y="1496"/>
                </a:lnTo>
                <a:lnTo>
                  <a:pt x="406" y="1510"/>
                </a:lnTo>
                <a:lnTo>
                  <a:pt x="408" y="1522"/>
                </a:lnTo>
                <a:lnTo>
                  <a:pt x="408" y="1522"/>
                </a:lnTo>
                <a:lnTo>
                  <a:pt x="417" y="1566"/>
                </a:lnTo>
                <a:lnTo>
                  <a:pt x="417" y="1566"/>
                </a:lnTo>
                <a:lnTo>
                  <a:pt x="420" y="1578"/>
                </a:lnTo>
                <a:lnTo>
                  <a:pt x="422" y="1592"/>
                </a:lnTo>
                <a:lnTo>
                  <a:pt x="422" y="1592"/>
                </a:lnTo>
                <a:lnTo>
                  <a:pt x="427" y="1649"/>
                </a:lnTo>
                <a:lnTo>
                  <a:pt x="427" y="1649"/>
                </a:lnTo>
                <a:lnTo>
                  <a:pt x="428" y="1662"/>
                </a:lnTo>
                <a:lnTo>
                  <a:pt x="428" y="1662"/>
                </a:lnTo>
                <a:lnTo>
                  <a:pt x="431" y="1675"/>
                </a:lnTo>
                <a:lnTo>
                  <a:pt x="432" y="1687"/>
                </a:lnTo>
                <a:lnTo>
                  <a:pt x="432" y="1687"/>
                </a:lnTo>
                <a:lnTo>
                  <a:pt x="432" y="1756"/>
                </a:lnTo>
                <a:lnTo>
                  <a:pt x="432" y="1756"/>
                </a:lnTo>
                <a:lnTo>
                  <a:pt x="432" y="1765"/>
                </a:lnTo>
                <a:lnTo>
                  <a:pt x="432" y="1775"/>
                </a:lnTo>
                <a:lnTo>
                  <a:pt x="432" y="1775"/>
                </a:lnTo>
                <a:lnTo>
                  <a:pt x="438" y="1816"/>
                </a:lnTo>
                <a:lnTo>
                  <a:pt x="438" y="1816"/>
                </a:lnTo>
                <a:lnTo>
                  <a:pt x="439" y="1838"/>
                </a:lnTo>
                <a:lnTo>
                  <a:pt x="439" y="1838"/>
                </a:lnTo>
                <a:lnTo>
                  <a:pt x="444" y="1885"/>
                </a:lnTo>
                <a:lnTo>
                  <a:pt x="444" y="1885"/>
                </a:lnTo>
                <a:lnTo>
                  <a:pt x="446" y="1901"/>
                </a:lnTo>
                <a:lnTo>
                  <a:pt x="447" y="1910"/>
                </a:lnTo>
                <a:lnTo>
                  <a:pt x="449" y="1918"/>
                </a:lnTo>
                <a:lnTo>
                  <a:pt x="449" y="1918"/>
                </a:lnTo>
                <a:lnTo>
                  <a:pt x="458" y="1940"/>
                </a:lnTo>
                <a:lnTo>
                  <a:pt x="467" y="1961"/>
                </a:lnTo>
                <a:lnTo>
                  <a:pt x="467" y="1961"/>
                </a:lnTo>
                <a:lnTo>
                  <a:pt x="468" y="1966"/>
                </a:lnTo>
                <a:lnTo>
                  <a:pt x="468" y="1966"/>
                </a:lnTo>
                <a:lnTo>
                  <a:pt x="463" y="2002"/>
                </a:lnTo>
                <a:lnTo>
                  <a:pt x="463" y="2002"/>
                </a:lnTo>
                <a:lnTo>
                  <a:pt x="461" y="2029"/>
                </a:lnTo>
                <a:lnTo>
                  <a:pt x="461" y="2029"/>
                </a:lnTo>
                <a:lnTo>
                  <a:pt x="459" y="2038"/>
                </a:lnTo>
                <a:lnTo>
                  <a:pt x="459" y="2046"/>
                </a:lnTo>
                <a:lnTo>
                  <a:pt x="461" y="2065"/>
                </a:lnTo>
                <a:lnTo>
                  <a:pt x="461" y="2065"/>
                </a:lnTo>
                <a:lnTo>
                  <a:pt x="464" y="2079"/>
                </a:lnTo>
                <a:lnTo>
                  <a:pt x="470" y="2091"/>
                </a:lnTo>
                <a:lnTo>
                  <a:pt x="477" y="2103"/>
                </a:lnTo>
                <a:lnTo>
                  <a:pt x="485" y="2115"/>
                </a:lnTo>
                <a:lnTo>
                  <a:pt x="485" y="2115"/>
                </a:lnTo>
                <a:lnTo>
                  <a:pt x="489" y="2123"/>
                </a:lnTo>
                <a:lnTo>
                  <a:pt x="490" y="2128"/>
                </a:lnTo>
                <a:lnTo>
                  <a:pt x="490" y="2133"/>
                </a:lnTo>
                <a:lnTo>
                  <a:pt x="490" y="2133"/>
                </a:lnTo>
                <a:lnTo>
                  <a:pt x="489" y="2153"/>
                </a:lnTo>
                <a:lnTo>
                  <a:pt x="489" y="2173"/>
                </a:lnTo>
                <a:lnTo>
                  <a:pt x="489" y="2173"/>
                </a:lnTo>
                <a:lnTo>
                  <a:pt x="489" y="2180"/>
                </a:lnTo>
                <a:lnTo>
                  <a:pt x="489" y="2180"/>
                </a:lnTo>
                <a:lnTo>
                  <a:pt x="489" y="2184"/>
                </a:lnTo>
                <a:lnTo>
                  <a:pt x="490" y="2188"/>
                </a:lnTo>
                <a:lnTo>
                  <a:pt x="491" y="2191"/>
                </a:lnTo>
                <a:lnTo>
                  <a:pt x="495" y="2194"/>
                </a:lnTo>
                <a:lnTo>
                  <a:pt x="495" y="2194"/>
                </a:lnTo>
                <a:lnTo>
                  <a:pt x="519" y="2210"/>
                </a:lnTo>
                <a:lnTo>
                  <a:pt x="519" y="2210"/>
                </a:lnTo>
                <a:lnTo>
                  <a:pt x="521" y="2213"/>
                </a:lnTo>
                <a:lnTo>
                  <a:pt x="524" y="2213"/>
                </a:lnTo>
                <a:lnTo>
                  <a:pt x="526" y="2213"/>
                </a:lnTo>
                <a:lnTo>
                  <a:pt x="529" y="2210"/>
                </a:lnTo>
                <a:lnTo>
                  <a:pt x="529" y="2210"/>
                </a:lnTo>
                <a:lnTo>
                  <a:pt x="532" y="2209"/>
                </a:lnTo>
                <a:lnTo>
                  <a:pt x="536" y="2206"/>
                </a:lnTo>
                <a:lnTo>
                  <a:pt x="536" y="2206"/>
                </a:lnTo>
                <a:lnTo>
                  <a:pt x="537" y="2211"/>
                </a:lnTo>
                <a:lnTo>
                  <a:pt x="537" y="2211"/>
                </a:lnTo>
                <a:lnTo>
                  <a:pt x="539" y="2218"/>
                </a:lnTo>
                <a:lnTo>
                  <a:pt x="540" y="2224"/>
                </a:lnTo>
                <a:lnTo>
                  <a:pt x="540" y="2224"/>
                </a:lnTo>
                <a:lnTo>
                  <a:pt x="542" y="2232"/>
                </a:lnTo>
                <a:lnTo>
                  <a:pt x="542" y="2242"/>
                </a:lnTo>
                <a:lnTo>
                  <a:pt x="542" y="2242"/>
                </a:lnTo>
                <a:lnTo>
                  <a:pt x="542" y="2247"/>
                </a:lnTo>
                <a:lnTo>
                  <a:pt x="544" y="2252"/>
                </a:lnTo>
                <a:lnTo>
                  <a:pt x="546" y="2256"/>
                </a:lnTo>
                <a:lnTo>
                  <a:pt x="550" y="2260"/>
                </a:lnTo>
                <a:lnTo>
                  <a:pt x="550" y="2260"/>
                </a:lnTo>
                <a:lnTo>
                  <a:pt x="556" y="2267"/>
                </a:lnTo>
                <a:lnTo>
                  <a:pt x="565" y="2272"/>
                </a:lnTo>
                <a:lnTo>
                  <a:pt x="573" y="2277"/>
                </a:lnTo>
                <a:lnTo>
                  <a:pt x="582" y="2281"/>
                </a:lnTo>
                <a:lnTo>
                  <a:pt x="582" y="2281"/>
                </a:lnTo>
                <a:lnTo>
                  <a:pt x="601" y="2284"/>
                </a:lnTo>
                <a:lnTo>
                  <a:pt x="619" y="2288"/>
                </a:lnTo>
                <a:lnTo>
                  <a:pt x="619" y="2288"/>
                </a:lnTo>
                <a:lnTo>
                  <a:pt x="632" y="2289"/>
                </a:lnTo>
                <a:lnTo>
                  <a:pt x="644" y="2287"/>
                </a:lnTo>
                <a:lnTo>
                  <a:pt x="644" y="2287"/>
                </a:lnTo>
                <a:lnTo>
                  <a:pt x="664" y="2283"/>
                </a:lnTo>
                <a:lnTo>
                  <a:pt x="682" y="2278"/>
                </a:lnTo>
                <a:lnTo>
                  <a:pt x="682" y="2278"/>
                </a:lnTo>
                <a:lnTo>
                  <a:pt x="689" y="2277"/>
                </a:lnTo>
                <a:lnTo>
                  <a:pt x="691" y="2273"/>
                </a:lnTo>
                <a:lnTo>
                  <a:pt x="691" y="2270"/>
                </a:lnTo>
                <a:lnTo>
                  <a:pt x="690" y="2263"/>
                </a:lnTo>
                <a:lnTo>
                  <a:pt x="690" y="2263"/>
                </a:lnTo>
                <a:lnTo>
                  <a:pt x="689" y="2261"/>
                </a:lnTo>
                <a:lnTo>
                  <a:pt x="687" y="2260"/>
                </a:lnTo>
                <a:lnTo>
                  <a:pt x="687" y="2260"/>
                </a:lnTo>
                <a:lnTo>
                  <a:pt x="684" y="2256"/>
                </a:lnTo>
                <a:lnTo>
                  <a:pt x="684" y="2256"/>
                </a:lnTo>
                <a:lnTo>
                  <a:pt x="681" y="2247"/>
                </a:lnTo>
                <a:lnTo>
                  <a:pt x="681" y="2247"/>
                </a:lnTo>
                <a:lnTo>
                  <a:pt x="670" y="2227"/>
                </a:lnTo>
                <a:lnTo>
                  <a:pt x="670" y="2227"/>
                </a:lnTo>
                <a:lnTo>
                  <a:pt x="660" y="2211"/>
                </a:lnTo>
                <a:lnTo>
                  <a:pt x="654" y="2203"/>
                </a:lnTo>
                <a:lnTo>
                  <a:pt x="649" y="2195"/>
                </a:lnTo>
                <a:lnTo>
                  <a:pt x="649" y="2195"/>
                </a:lnTo>
                <a:lnTo>
                  <a:pt x="635" y="2177"/>
                </a:lnTo>
                <a:lnTo>
                  <a:pt x="624" y="2158"/>
                </a:lnTo>
                <a:lnTo>
                  <a:pt x="624" y="2158"/>
                </a:lnTo>
                <a:lnTo>
                  <a:pt x="623" y="2156"/>
                </a:lnTo>
                <a:lnTo>
                  <a:pt x="623" y="2153"/>
                </a:lnTo>
                <a:lnTo>
                  <a:pt x="623" y="2153"/>
                </a:lnTo>
                <a:lnTo>
                  <a:pt x="622" y="2143"/>
                </a:lnTo>
                <a:lnTo>
                  <a:pt x="619" y="2134"/>
                </a:lnTo>
                <a:lnTo>
                  <a:pt x="617" y="2126"/>
                </a:lnTo>
                <a:lnTo>
                  <a:pt x="613" y="2117"/>
                </a:lnTo>
                <a:lnTo>
                  <a:pt x="613" y="2117"/>
                </a:lnTo>
                <a:lnTo>
                  <a:pt x="613" y="2115"/>
                </a:lnTo>
                <a:lnTo>
                  <a:pt x="613" y="2115"/>
                </a:lnTo>
                <a:lnTo>
                  <a:pt x="613" y="2108"/>
                </a:lnTo>
                <a:lnTo>
                  <a:pt x="613" y="2108"/>
                </a:lnTo>
                <a:lnTo>
                  <a:pt x="613" y="2100"/>
                </a:lnTo>
                <a:lnTo>
                  <a:pt x="614" y="2092"/>
                </a:lnTo>
                <a:lnTo>
                  <a:pt x="614" y="2092"/>
                </a:lnTo>
                <a:lnTo>
                  <a:pt x="615" y="2086"/>
                </a:lnTo>
                <a:lnTo>
                  <a:pt x="618" y="2080"/>
                </a:lnTo>
                <a:lnTo>
                  <a:pt x="618" y="2080"/>
                </a:lnTo>
                <a:lnTo>
                  <a:pt x="622" y="2048"/>
                </a:lnTo>
                <a:lnTo>
                  <a:pt x="622" y="2048"/>
                </a:lnTo>
                <a:lnTo>
                  <a:pt x="622" y="2043"/>
                </a:lnTo>
                <a:lnTo>
                  <a:pt x="620" y="2039"/>
                </a:lnTo>
                <a:lnTo>
                  <a:pt x="617" y="2035"/>
                </a:lnTo>
                <a:lnTo>
                  <a:pt x="613" y="2033"/>
                </a:lnTo>
                <a:lnTo>
                  <a:pt x="613" y="2033"/>
                </a:lnTo>
                <a:lnTo>
                  <a:pt x="599" y="2025"/>
                </a:lnTo>
                <a:lnTo>
                  <a:pt x="599" y="2025"/>
                </a:lnTo>
                <a:lnTo>
                  <a:pt x="598" y="2024"/>
                </a:lnTo>
                <a:lnTo>
                  <a:pt x="598" y="2022"/>
                </a:lnTo>
                <a:lnTo>
                  <a:pt x="598" y="2022"/>
                </a:lnTo>
                <a:lnTo>
                  <a:pt x="602" y="2008"/>
                </a:lnTo>
                <a:lnTo>
                  <a:pt x="602" y="2008"/>
                </a:lnTo>
                <a:lnTo>
                  <a:pt x="604" y="1994"/>
                </a:lnTo>
                <a:lnTo>
                  <a:pt x="607" y="1981"/>
                </a:lnTo>
                <a:lnTo>
                  <a:pt x="607" y="1981"/>
                </a:lnTo>
                <a:lnTo>
                  <a:pt x="607" y="1968"/>
                </a:lnTo>
                <a:lnTo>
                  <a:pt x="605" y="1956"/>
                </a:lnTo>
                <a:lnTo>
                  <a:pt x="605" y="1956"/>
                </a:lnTo>
                <a:lnTo>
                  <a:pt x="602" y="1921"/>
                </a:lnTo>
                <a:lnTo>
                  <a:pt x="602" y="1921"/>
                </a:lnTo>
                <a:lnTo>
                  <a:pt x="598" y="1880"/>
                </a:lnTo>
                <a:lnTo>
                  <a:pt x="598" y="1880"/>
                </a:lnTo>
                <a:lnTo>
                  <a:pt x="596" y="1843"/>
                </a:lnTo>
                <a:lnTo>
                  <a:pt x="596" y="1843"/>
                </a:lnTo>
                <a:lnTo>
                  <a:pt x="596" y="1838"/>
                </a:lnTo>
                <a:lnTo>
                  <a:pt x="596" y="1838"/>
                </a:lnTo>
                <a:lnTo>
                  <a:pt x="599" y="1818"/>
                </a:lnTo>
                <a:lnTo>
                  <a:pt x="599" y="1810"/>
                </a:lnTo>
                <a:lnTo>
                  <a:pt x="599" y="1800"/>
                </a:lnTo>
                <a:lnTo>
                  <a:pt x="599" y="1800"/>
                </a:lnTo>
                <a:lnTo>
                  <a:pt x="597" y="1780"/>
                </a:lnTo>
                <a:lnTo>
                  <a:pt x="596" y="1760"/>
                </a:lnTo>
                <a:lnTo>
                  <a:pt x="596" y="1760"/>
                </a:lnTo>
                <a:lnTo>
                  <a:pt x="593" y="1738"/>
                </a:lnTo>
                <a:lnTo>
                  <a:pt x="593" y="1738"/>
                </a:lnTo>
                <a:lnTo>
                  <a:pt x="591" y="1714"/>
                </a:lnTo>
                <a:lnTo>
                  <a:pt x="591" y="1714"/>
                </a:lnTo>
                <a:lnTo>
                  <a:pt x="588" y="1685"/>
                </a:lnTo>
                <a:lnTo>
                  <a:pt x="588" y="1685"/>
                </a:lnTo>
                <a:lnTo>
                  <a:pt x="584" y="1670"/>
                </a:lnTo>
                <a:lnTo>
                  <a:pt x="583" y="1661"/>
                </a:lnTo>
                <a:lnTo>
                  <a:pt x="583" y="1652"/>
                </a:lnTo>
                <a:lnTo>
                  <a:pt x="583" y="1652"/>
                </a:lnTo>
                <a:lnTo>
                  <a:pt x="584" y="1644"/>
                </a:lnTo>
                <a:lnTo>
                  <a:pt x="584" y="1635"/>
                </a:lnTo>
                <a:lnTo>
                  <a:pt x="583" y="1618"/>
                </a:lnTo>
                <a:lnTo>
                  <a:pt x="583" y="1618"/>
                </a:lnTo>
                <a:lnTo>
                  <a:pt x="581" y="1597"/>
                </a:lnTo>
                <a:lnTo>
                  <a:pt x="581" y="1597"/>
                </a:lnTo>
                <a:lnTo>
                  <a:pt x="579" y="1583"/>
                </a:lnTo>
                <a:lnTo>
                  <a:pt x="581" y="1575"/>
                </a:lnTo>
                <a:lnTo>
                  <a:pt x="582" y="1569"/>
                </a:lnTo>
                <a:lnTo>
                  <a:pt x="582" y="1569"/>
                </a:lnTo>
                <a:lnTo>
                  <a:pt x="587" y="1556"/>
                </a:lnTo>
                <a:lnTo>
                  <a:pt x="591" y="1542"/>
                </a:lnTo>
                <a:lnTo>
                  <a:pt x="592" y="1527"/>
                </a:lnTo>
                <a:lnTo>
                  <a:pt x="593" y="1513"/>
                </a:lnTo>
                <a:lnTo>
                  <a:pt x="593" y="1513"/>
                </a:lnTo>
                <a:lnTo>
                  <a:pt x="594" y="1486"/>
                </a:lnTo>
                <a:lnTo>
                  <a:pt x="596" y="1473"/>
                </a:lnTo>
                <a:lnTo>
                  <a:pt x="597" y="1459"/>
                </a:lnTo>
                <a:lnTo>
                  <a:pt x="597" y="1459"/>
                </a:lnTo>
                <a:lnTo>
                  <a:pt x="598" y="1447"/>
                </a:lnTo>
                <a:lnTo>
                  <a:pt x="599" y="1434"/>
                </a:lnTo>
                <a:lnTo>
                  <a:pt x="599" y="1434"/>
                </a:lnTo>
                <a:lnTo>
                  <a:pt x="603" y="1399"/>
                </a:lnTo>
                <a:lnTo>
                  <a:pt x="603" y="1399"/>
                </a:lnTo>
                <a:lnTo>
                  <a:pt x="603" y="1394"/>
                </a:lnTo>
                <a:lnTo>
                  <a:pt x="603" y="1394"/>
                </a:lnTo>
                <a:lnTo>
                  <a:pt x="605" y="1370"/>
                </a:lnTo>
                <a:lnTo>
                  <a:pt x="605" y="1370"/>
                </a:lnTo>
                <a:lnTo>
                  <a:pt x="608" y="1336"/>
                </a:lnTo>
                <a:lnTo>
                  <a:pt x="608" y="1336"/>
                </a:lnTo>
                <a:lnTo>
                  <a:pt x="608" y="1325"/>
                </a:lnTo>
                <a:lnTo>
                  <a:pt x="608" y="1325"/>
                </a:lnTo>
                <a:lnTo>
                  <a:pt x="609" y="1316"/>
                </a:lnTo>
                <a:lnTo>
                  <a:pt x="609" y="1316"/>
                </a:lnTo>
                <a:lnTo>
                  <a:pt x="610" y="1306"/>
                </a:lnTo>
                <a:lnTo>
                  <a:pt x="610" y="1306"/>
                </a:lnTo>
                <a:lnTo>
                  <a:pt x="609" y="1279"/>
                </a:lnTo>
                <a:lnTo>
                  <a:pt x="609" y="1279"/>
                </a:lnTo>
                <a:lnTo>
                  <a:pt x="609" y="1249"/>
                </a:lnTo>
                <a:lnTo>
                  <a:pt x="609" y="1249"/>
                </a:lnTo>
                <a:lnTo>
                  <a:pt x="608" y="1209"/>
                </a:lnTo>
                <a:lnTo>
                  <a:pt x="608" y="1209"/>
                </a:lnTo>
                <a:lnTo>
                  <a:pt x="608" y="1201"/>
                </a:lnTo>
                <a:lnTo>
                  <a:pt x="609" y="1192"/>
                </a:lnTo>
                <a:lnTo>
                  <a:pt x="609" y="1192"/>
                </a:lnTo>
                <a:lnTo>
                  <a:pt x="608" y="1166"/>
                </a:lnTo>
                <a:lnTo>
                  <a:pt x="608" y="1166"/>
                </a:lnTo>
                <a:lnTo>
                  <a:pt x="605" y="1129"/>
                </a:lnTo>
                <a:lnTo>
                  <a:pt x="605" y="1129"/>
                </a:lnTo>
                <a:lnTo>
                  <a:pt x="605" y="1123"/>
                </a:lnTo>
                <a:lnTo>
                  <a:pt x="605" y="1123"/>
                </a:lnTo>
                <a:lnTo>
                  <a:pt x="602" y="1096"/>
                </a:lnTo>
                <a:lnTo>
                  <a:pt x="602" y="1096"/>
                </a:lnTo>
                <a:lnTo>
                  <a:pt x="598" y="1046"/>
                </a:lnTo>
                <a:lnTo>
                  <a:pt x="598" y="1046"/>
                </a:lnTo>
                <a:lnTo>
                  <a:pt x="596" y="1010"/>
                </a:lnTo>
                <a:lnTo>
                  <a:pt x="596" y="1010"/>
                </a:lnTo>
                <a:lnTo>
                  <a:pt x="589" y="967"/>
                </a:lnTo>
                <a:lnTo>
                  <a:pt x="589" y="967"/>
                </a:lnTo>
                <a:lnTo>
                  <a:pt x="584" y="925"/>
                </a:lnTo>
                <a:lnTo>
                  <a:pt x="584" y="925"/>
                </a:lnTo>
                <a:lnTo>
                  <a:pt x="584" y="911"/>
                </a:lnTo>
                <a:lnTo>
                  <a:pt x="584" y="897"/>
                </a:lnTo>
                <a:lnTo>
                  <a:pt x="584" y="897"/>
                </a:lnTo>
                <a:lnTo>
                  <a:pt x="584" y="888"/>
                </a:lnTo>
                <a:lnTo>
                  <a:pt x="584" y="888"/>
                </a:lnTo>
                <a:lnTo>
                  <a:pt x="601" y="888"/>
                </a:lnTo>
                <a:lnTo>
                  <a:pt x="601" y="888"/>
                </a:lnTo>
                <a:lnTo>
                  <a:pt x="619" y="888"/>
                </a:lnTo>
                <a:lnTo>
                  <a:pt x="619" y="888"/>
                </a:lnTo>
                <a:lnTo>
                  <a:pt x="635" y="889"/>
                </a:lnTo>
                <a:lnTo>
                  <a:pt x="635" y="889"/>
                </a:lnTo>
                <a:lnTo>
                  <a:pt x="645" y="889"/>
                </a:lnTo>
                <a:lnTo>
                  <a:pt x="654" y="889"/>
                </a:lnTo>
                <a:lnTo>
                  <a:pt x="654" y="889"/>
                </a:lnTo>
                <a:lnTo>
                  <a:pt x="680" y="885"/>
                </a:lnTo>
                <a:lnTo>
                  <a:pt x="680" y="885"/>
                </a:lnTo>
                <a:lnTo>
                  <a:pt x="687" y="884"/>
                </a:lnTo>
                <a:lnTo>
                  <a:pt x="687" y="884"/>
                </a:lnTo>
                <a:lnTo>
                  <a:pt x="707" y="885"/>
                </a:lnTo>
                <a:lnTo>
                  <a:pt x="716" y="884"/>
                </a:lnTo>
                <a:lnTo>
                  <a:pt x="726" y="881"/>
                </a:lnTo>
                <a:lnTo>
                  <a:pt x="726" y="881"/>
                </a:lnTo>
                <a:lnTo>
                  <a:pt x="732" y="878"/>
                </a:lnTo>
                <a:lnTo>
                  <a:pt x="738" y="873"/>
                </a:lnTo>
                <a:lnTo>
                  <a:pt x="743" y="866"/>
                </a:lnTo>
                <a:lnTo>
                  <a:pt x="747" y="860"/>
                </a:lnTo>
                <a:lnTo>
                  <a:pt x="747" y="860"/>
                </a:lnTo>
                <a:lnTo>
                  <a:pt x="750" y="853"/>
                </a:lnTo>
                <a:lnTo>
                  <a:pt x="753" y="847"/>
                </a:lnTo>
                <a:lnTo>
                  <a:pt x="753" y="847"/>
                </a:lnTo>
                <a:lnTo>
                  <a:pt x="759" y="835"/>
                </a:lnTo>
                <a:lnTo>
                  <a:pt x="762" y="826"/>
                </a:lnTo>
                <a:lnTo>
                  <a:pt x="763" y="813"/>
                </a:lnTo>
                <a:lnTo>
                  <a:pt x="763" y="802"/>
                </a:lnTo>
                <a:lnTo>
                  <a:pt x="763" y="802"/>
                </a:lnTo>
                <a:close/>
                <a:moveTo>
                  <a:pt x="161" y="760"/>
                </a:moveTo>
                <a:lnTo>
                  <a:pt x="161" y="760"/>
                </a:lnTo>
                <a:lnTo>
                  <a:pt x="156" y="761"/>
                </a:lnTo>
                <a:lnTo>
                  <a:pt x="151" y="764"/>
                </a:lnTo>
                <a:lnTo>
                  <a:pt x="151" y="764"/>
                </a:lnTo>
                <a:lnTo>
                  <a:pt x="140" y="765"/>
                </a:lnTo>
                <a:lnTo>
                  <a:pt x="140" y="765"/>
                </a:lnTo>
                <a:lnTo>
                  <a:pt x="157" y="718"/>
                </a:lnTo>
                <a:lnTo>
                  <a:pt x="157" y="718"/>
                </a:lnTo>
                <a:lnTo>
                  <a:pt x="159" y="714"/>
                </a:lnTo>
                <a:lnTo>
                  <a:pt x="161" y="713"/>
                </a:lnTo>
                <a:lnTo>
                  <a:pt x="163" y="714"/>
                </a:lnTo>
                <a:lnTo>
                  <a:pt x="163" y="714"/>
                </a:lnTo>
                <a:lnTo>
                  <a:pt x="176" y="760"/>
                </a:lnTo>
                <a:lnTo>
                  <a:pt x="176" y="760"/>
                </a:lnTo>
                <a:lnTo>
                  <a:pt x="161" y="760"/>
                </a:lnTo>
                <a:lnTo>
                  <a:pt x="161" y="760"/>
                </a:lnTo>
                <a:close/>
                <a:moveTo>
                  <a:pt x="587" y="749"/>
                </a:moveTo>
                <a:lnTo>
                  <a:pt x="587" y="749"/>
                </a:lnTo>
                <a:lnTo>
                  <a:pt x="591" y="738"/>
                </a:lnTo>
                <a:lnTo>
                  <a:pt x="593" y="726"/>
                </a:lnTo>
                <a:lnTo>
                  <a:pt x="596" y="705"/>
                </a:lnTo>
                <a:lnTo>
                  <a:pt x="596" y="705"/>
                </a:lnTo>
                <a:lnTo>
                  <a:pt x="617" y="750"/>
                </a:lnTo>
                <a:lnTo>
                  <a:pt x="617" y="750"/>
                </a:lnTo>
                <a:lnTo>
                  <a:pt x="587" y="749"/>
                </a:lnTo>
                <a:lnTo>
                  <a:pt x="587" y="749"/>
                </a:lnTo>
                <a:close/>
              </a:path>
            </a:pathLst>
          </a:custGeom>
          <a:solidFill>
            <a:srgbClr val="E4BF1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1" name="íṥľíḍe"/>
          <p:cNvSpPr/>
          <p:nvPr/>
        </p:nvSpPr>
        <p:spPr>
          <a:xfrm>
            <a:off x="3579531" y="3567455"/>
            <a:ext cx="898590" cy="183862"/>
          </a:xfrm>
          <a:prstGeom prst="ellipse">
            <a:avLst/>
          </a:prstGeom>
          <a:solidFill>
            <a:schemeClr val="bg1">
              <a:lumMod val="95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250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2" name="ïśļïḑe"/>
          <p:cNvGrpSpPr/>
          <p:nvPr/>
        </p:nvGrpSpPr>
        <p:grpSpPr>
          <a:xfrm>
            <a:off x="3880703" y="2515625"/>
            <a:ext cx="296247" cy="1206491"/>
            <a:chOff x="3754908" y="3433078"/>
            <a:chExt cx="309085" cy="1258777"/>
          </a:xfrm>
          <a:solidFill>
            <a:schemeClr val="bg1"/>
          </a:solidFill>
        </p:grpSpPr>
        <p:sp>
          <p:nvSpPr>
            <p:cNvPr id="95" name="íŝľïdê"/>
            <p:cNvSpPr/>
            <p:nvPr/>
          </p:nvSpPr>
          <p:spPr bwMode="auto">
            <a:xfrm>
              <a:off x="3754908" y="3613904"/>
              <a:ext cx="309085" cy="1077951"/>
            </a:xfrm>
            <a:custGeom>
              <a:avLst/>
              <a:gdLst>
                <a:gd name="T0" fmla="*/ 342 w 441"/>
                <a:gd name="T1" fmla="*/ 582 h 1538"/>
                <a:gd name="T2" fmla="*/ 335 w 441"/>
                <a:gd name="T3" fmla="*/ 449 h 1538"/>
                <a:gd name="T4" fmla="*/ 346 w 441"/>
                <a:gd name="T5" fmla="*/ 406 h 1538"/>
                <a:gd name="T6" fmla="*/ 363 w 441"/>
                <a:gd name="T7" fmla="*/ 365 h 1538"/>
                <a:gd name="T8" fmla="*/ 414 w 441"/>
                <a:gd name="T9" fmla="*/ 378 h 1538"/>
                <a:gd name="T10" fmla="*/ 441 w 441"/>
                <a:gd name="T11" fmla="*/ 313 h 1538"/>
                <a:gd name="T12" fmla="*/ 433 w 441"/>
                <a:gd name="T13" fmla="*/ 256 h 1538"/>
                <a:gd name="T14" fmla="*/ 392 w 441"/>
                <a:gd name="T15" fmla="*/ 140 h 1538"/>
                <a:gd name="T16" fmla="*/ 392 w 441"/>
                <a:gd name="T17" fmla="*/ 62 h 1538"/>
                <a:gd name="T18" fmla="*/ 384 w 441"/>
                <a:gd name="T19" fmla="*/ 39 h 1538"/>
                <a:gd name="T20" fmla="*/ 346 w 441"/>
                <a:gd name="T21" fmla="*/ 20 h 1538"/>
                <a:gd name="T22" fmla="*/ 319 w 441"/>
                <a:gd name="T23" fmla="*/ 10 h 1538"/>
                <a:gd name="T24" fmla="*/ 296 w 441"/>
                <a:gd name="T25" fmla="*/ 11 h 1538"/>
                <a:gd name="T26" fmla="*/ 300 w 441"/>
                <a:gd name="T27" fmla="*/ 62 h 1538"/>
                <a:gd name="T28" fmla="*/ 325 w 441"/>
                <a:gd name="T29" fmla="*/ 116 h 1538"/>
                <a:gd name="T30" fmla="*/ 268 w 441"/>
                <a:gd name="T31" fmla="*/ 89 h 1538"/>
                <a:gd name="T32" fmla="*/ 247 w 441"/>
                <a:gd name="T33" fmla="*/ 49 h 1538"/>
                <a:gd name="T34" fmla="*/ 220 w 441"/>
                <a:gd name="T35" fmla="*/ 46 h 1538"/>
                <a:gd name="T36" fmla="*/ 238 w 441"/>
                <a:gd name="T37" fmla="*/ 85 h 1538"/>
                <a:gd name="T38" fmla="*/ 181 w 441"/>
                <a:gd name="T39" fmla="*/ 39 h 1538"/>
                <a:gd name="T40" fmla="*/ 124 w 441"/>
                <a:gd name="T41" fmla="*/ 1 h 1538"/>
                <a:gd name="T42" fmla="*/ 101 w 441"/>
                <a:gd name="T43" fmla="*/ 21 h 1538"/>
                <a:gd name="T44" fmla="*/ 51 w 441"/>
                <a:gd name="T45" fmla="*/ 36 h 1538"/>
                <a:gd name="T46" fmla="*/ 5 w 441"/>
                <a:gd name="T47" fmla="*/ 78 h 1538"/>
                <a:gd name="T48" fmla="*/ 16 w 441"/>
                <a:gd name="T49" fmla="*/ 182 h 1538"/>
                <a:gd name="T50" fmla="*/ 32 w 441"/>
                <a:gd name="T51" fmla="*/ 239 h 1538"/>
                <a:gd name="T52" fmla="*/ 49 w 441"/>
                <a:gd name="T53" fmla="*/ 274 h 1538"/>
                <a:gd name="T54" fmla="*/ 63 w 441"/>
                <a:gd name="T55" fmla="*/ 325 h 1538"/>
                <a:gd name="T56" fmla="*/ 78 w 441"/>
                <a:gd name="T57" fmla="*/ 371 h 1538"/>
                <a:gd name="T58" fmla="*/ 51 w 441"/>
                <a:gd name="T59" fmla="*/ 463 h 1538"/>
                <a:gd name="T60" fmla="*/ 44 w 441"/>
                <a:gd name="T61" fmla="*/ 569 h 1538"/>
                <a:gd name="T62" fmla="*/ 47 w 441"/>
                <a:gd name="T63" fmla="*/ 658 h 1538"/>
                <a:gd name="T64" fmla="*/ 57 w 441"/>
                <a:gd name="T65" fmla="*/ 717 h 1538"/>
                <a:gd name="T66" fmla="*/ 56 w 441"/>
                <a:gd name="T67" fmla="*/ 758 h 1538"/>
                <a:gd name="T68" fmla="*/ 58 w 441"/>
                <a:gd name="T69" fmla="*/ 816 h 1538"/>
                <a:gd name="T70" fmla="*/ 52 w 441"/>
                <a:gd name="T71" fmla="*/ 873 h 1538"/>
                <a:gd name="T72" fmla="*/ 56 w 441"/>
                <a:gd name="T73" fmla="*/ 944 h 1538"/>
                <a:gd name="T74" fmla="*/ 26 w 441"/>
                <a:gd name="T75" fmla="*/ 1112 h 1538"/>
                <a:gd name="T76" fmla="*/ 34 w 441"/>
                <a:gd name="T77" fmla="*/ 1335 h 1538"/>
                <a:gd name="T78" fmla="*/ 55 w 441"/>
                <a:gd name="T79" fmla="*/ 1397 h 1538"/>
                <a:gd name="T80" fmla="*/ 52 w 441"/>
                <a:gd name="T81" fmla="*/ 1473 h 1538"/>
                <a:gd name="T82" fmla="*/ 87 w 441"/>
                <a:gd name="T83" fmla="*/ 1493 h 1538"/>
                <a:gd name="T84" fmla="*/ 143 w 441"/>
                <a:gd name="T85" fmla="*/ 1525 h 1538"/>
                <a:gd name="T86" fmla="*/ 264 w 441"/>
                <a:gd name="T87" fmla="*/ 1534 h 1538"/>
                <a:gd name="T88" fmla="*/ 284 w 441"/>
                <a:gd name="T89" fmla="*/ 1506 h 1538"/>
                <a:gd name="T90" fmla="*/ 242 w 441"/>
                <a:gd name="T91" fmla="*/ 1478 h 1538"/>
                <a:gd name="T92" fmla="*/ 200 w 441"/>
                <a:gd name="T93" fmla="*/ 1437 h 1538"/>
                <a:gd name="T94" fmla="*/ 211 w 441"/>
                <a:gd name="T95" fmla="*/ 1422 h 1538"/>
                <a:gd name="T96" fmla="*/ 330 w 441"/>
                <a:gd name="T97" fmla="*/ 1457 h 1538"/>
                <a:gd name="T98" fmla="*/ 394 w 441"/>
                <a:gd name="T99" fmla="*/ 1433 h 1538"/>
                <a:gd name="T100" fmla="*/ 374 w 441"/>
                <a:gd name="T101" fmla="*/ 1406 h 1538"/>
                <a:gd name="T102" fmla="*/ 319 w 441"/>
                <a:gd name="T103" fmla="*/ 1396 h 1538"/>
                <a:gd name="T104" fmla="*/ 264 w 441"/>
                <a:gd name="T105" fmla="*/ 1361 h 1538"/>
                <a:gd name="T106" fmla="*/ 243 w 441"/>
                <a:gd name="T107" fmla="*/ 1308 h 1538"/>
                <a:gd name="T108" fmla="*/ 254 w 441"/>
                <a:gd name="T109" fmla="*/ 1282 h 1538"/>
                <a:gd name="T110" fmla="*/ 239 w 441"/>
                <a:gd name="T111" fmla="*/ 1208 h 1538"/>
                <a:gd name="T112" fmla="*/ 257 w 441"/>
                <a:gd name="T113" fmla="*/ 1154 h 1538"/>
                <a:gd name="T114" fmla="*/ 279 w 441"/>
                <a:gd name="T115" fmla="*/ 1041 h 1538"/>
                <a:gd name="T116" fmla="*/ 325 w 441"/>
                <a:gd name="T117" fmla="*/ 789 h 1538"/>
                <a:gd name="T118" fmla="*/ 334 w 441"/>
                <a:gd name="T119" fmla="*/ 650 h 1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1538">
                  <a:moveTo>
                    <a:pt x="334" y="650"/>
                  </a:moveTo>
                  <a:lnTo>
                    <a:pt x="334" y="650"/>
                  </a:lnTo>
                  <a:lnTo>
                    <a:pt x="340" y="649"/>
                  </a:lnTo>
                  <a:lnTo>
                    <a:pt x="344" y="646"/>
                  </a:lnTo>
                  <a:lnTo>
                    <a:pt x="345" y="642"/>
                  </a:lnTo>
                  <a:lnTo>
                    <a:pt x="345" y="636"/>
                  </a:lnTo>
                  <a:lnTo>
                    <a:pt x="345" y="636"/>
                  </a:lnTo>
                  <a:lnTo>
                    <a:pt x="341" y="599"/>
                  </a:lnTo>
                  <a:lnTo>
                    <a:pt x="341" y="599"/>
                  </a:lnTo>
                  <a:lnTo>
                    <a:pt x="342" y="582"/>
                  </a:lnTo>
                  <a:lnTo>
                    <a:pt x="342" y="582"/>
                  </a:lnTo>
                  <a:lnTo>
                    <a:pt x="342" y="565"/>
                  </a:lnTo>
                  <a:lnTo>
                    <a:pt x="342" y="549"/>
                  </a:lnTo>
                  <a:lnTo>
                    <a:pt x="342" y="549"/>
                  </a:lnTo>
                  <a:lnTo>
                    <a:pt x="339" y="495"/>
                  </a:lnTo>
                  <a:lnTo>
                    <a:pt x="339" y="495"/>
                  </a:lnTo>
                  <a:lnTo>
                    <a:pt x="336" y="453"/>
                  </a:lnTo>
                  <a:lnTo>
                    <a:pt x="336" y="453"/>
                  </a:lnTo>
                  <a:lnTo>
                    <a:pt x="335" y="449"/>
                  </a:lnTo>
                  <a:lnTo>
                    <a:pt x="335" y="449"/>
                  </a:lnTo>
                  <a:lnTo>
                    <a:pt x="332" y="429"/>
                  </a:lnTo>
                  <a:lnTo>
                    <a:pt x="329" y="409"/>
                  </a:lnTo>
                  <a:lnTo>
                    <a:pt x="329" y="409"/>
                  </a:lnTo>
                  <a:lnTo>
                    <a:pt x="329" y="408"/>
                  </a:lnTo>
                  <a:lnTo>
                    <a:pt x="329" y="408"/>
                  </a:lnTo>
                  <a:lnTo>
                    <a:pt x="332" y="407"/>
                  </a:lnTo>
                  <a:lnTo>
                    <a:pt x="336" y="407"/>
                  </a:lnTo>
                  <a:lnTo>
                    <a:pt x="344" y="409"/>
                  </a:lnTo>
                  <a:lnTo>
                    <a:pt x="344" y="409"/>
                  </a:lnTo>
                  <a:lnTo>
                    <a:pt x="346" y="406"/>
                  </a:lnTo>
                  <a:lnTo>
                    <a:pt x="346" y="402"/>
                  </a:lnTo>
                  <a:lnTo>
                    <a:pt x="348" y="393"/>
                  </a:lnTo>
                  <a:lnTo>
                    <a:pt x="348" y="393"/>
                  </a:lnTo>
                  <a:lnTo>
                    <a:pt x="352" y="377"/>
                  </a:lnTo>
                  <a:lnTo>
                    <a:pt x="352" y="377"/>
                  </a:lnTo>
                  <a:lnTo>
                    <a:pt x="353" y="370"/>
                  </a:lnTo>
                  <a:lnTo>
                    <a:pt x="355" y="365"/>
                  </a:lnTo>
                  <a:lnTo>
                    <a:pt x="356" y="361"/>
                  </a:lnTo>
                  <a:lnTo>
                    <a:pt x="356" y="361"/>
                  </a:lnTo>
                  <a:lnTo>
                    <a:pt x="363" y="365"/>
                  </a:lnTo>
                  <a:lnTo>
                    <a:pt x="371" y="371"/>
                  </a:lnTo>
                  <a:lnTo>
                    <a:pt x="371" y="371"/>
                  </a:lnTo>
                  <a:lnTo>
                    <a:pt x="376" y="375"/>
                  </a:lnTo>
                  <a:lnTo>
                    <a:pt x="381" y="377"/>
                  </a:lnTo>
                  <a:lnTo>
                    <a:pt x="386" y="378"/>
                  </a:lnTo>
                  <a:lnTo>
                    <a:pt x="392" y="378"/>
                  </a:lnTo>
                  <a:lnTo>
                    <a:pt x="392" y="378"/>
                  </a:lnTo>
                  <a:lnTo>
                    <a:pt x="410" y="378"/>
                  </a:lnTo>
                  <a:lnTo>
                    <a:pt x="410" y="378"/>
                  </a:lnTo>
                  <a:lnTo>
                    <a:pt x="414" y="378"/>
                  </a:lnTo>
                  <a:lnTo>
                    <a:pt x="418" y="377"/>
                  </a:lnTo>
                  <a:lnTo>
                    <a:pt x="425" y="373"/>
                  </a:lnTo>
                  <a:lnTo>
                    <a:pt x="425" y="373"/>
                  </a:lnTo>
                  <a:lnTo>
                    <a:pt x="430" y="368"/>
                  </a:lnTo>
                  <a:lnTo>
                    <a:pt x="435" y="361"/>
                  </a:lnTo>
                  <a:lnTo>
                    <a:pt x="435" y="361"/>
                  </a:lnTo>
                  <a:lnTo>
                    <a:pt x="439" y="350"/>
                  </a:lnTo>
                  <a:lnTo>
                    <a:pt x="441" y="337"/>
                  </a:lnTo>
                  <a:lnTo>
                    <a:pt x="441" y="337"/>
                  </a:lnTo>
                  <a:lnTo>
                    <a:pt x="441" y="313"/>
                  </a:lnTo>
                  <a:lnTo>
                    <a:pt x="440" y="300"/>
                  </a:lnTo>
                  <a:lnTo>
                    <a:pt x="439" y="288"/>
                  </a:lnTo>
                  <a:lnTo>
                    <a:pt x="439" y="288"/>
                  </a:lnTo>
                  <a:lnTo>
                    <a:pt x="439" y="280"/>
                  </a:lnTo>
                  <a:lnTo>
                    <a:pt x="439" y="280"/>
                  </a:lnTo>
                  <a:lnTo>
                    <a:pt x="438" y="272"/>
                  </a:lnTo>
                  <a:lnTo>
                    <a:pt x="435" y="264"/>
                  </a:lnTo>
                  <a:lnTo>
                    <a:pt x="435" y="264"/>
                  </a:lnTo>
                  <a:lnTo>
                    <a:pt x="433" y="256"/>
                  </a:lnTo>
                  <a:lnTo>
                    <a:pt x="433" y="256"/>
                  </a:lnTo>
                  <a:lnTo>
                    <a:pt x="431" y="248"/>
                  </a:lnTo>
                  <a:lnTo>
                    <a:pt x="428" y="239"/>
                  </a:lnTo>
                  <a:lnTo>
                    <a:pt x="428" y="239"/>
                  </a:lnTo>
                  <a:lnTo>
                    <a:pt x="425" y="236"/>
                  </a:lnTo>
                  <a:lnTo>
                    <a:pt x="424" y="232"/>
                  </a:lnTo>
                  <a:lnTo>
                    <a:pt x="424" y="232"/>
                  </a:lnTo>
                  <a:lnTo>
                    <a:pt x="420" y="220"/>
                  </a:lnTo>
                  <a:lnTo>
                    <a:pt x="420" y="220"/>
                  </a:lnTo>
                  <a:lnTo>
                    <a:pt x="392" y="140"/>
                  </a:lnTo>
                  <a:lnTo>
                    <a:pt x="392" y="140"/>
                  </a:lnTo>
                  <a:lnTo>
                    <a:pt x="386" y="125"/>
                  </a:lnTo>
                  <a:lnTo>
                    <a:pt x="386" y="125"/>
                  </a:lnTo>
                  <a:lnTo>
                    <a:pt x="384" y="120"/>
                  </a:lnTo>
                  <a:lnTo>
                    <a:pt x="383" y="116"/>
                  </a:lnTo>
                  <a:lnTo>
                    <a:pt x="383" y="109"/>
                  </a:lnTo>
                  <a:lnTo>
                    <a:pt x="383" y="104"/>
                  </a:lnTo>
                  <a:lnTo>
                    <a:pt x="383" y="104"/>
                  </a:lnTo>
                  <a:lnTo>
                    <a:pt x="389" y="75"/>
                  </a:lnTo>
                  <a:lnTo>
                    <a:pt x="389" y="75"/>
                  </a:lnTo>
                  <a:lnTo>
                    <a:pt x="392" y="62"/>
                  </a:lnTo>
                  <a:lnTo>
                    <a:pt x="392" y="62"/>
                  </a:lnTo>
                  <a:lnTo>
                    <a:pt x="393" y="57"/>
                  </a:lnTo>
                  <a:lnTo>
                    <a:pt x="392" y="52"/>
                  </a:lnTo>
                  <a:lnTo>
                    <a:pt x="392" y="52"/>
                  </a:lnTo>
                  <a:lnTo>
                    <a:pt x="391" y="46"/>
                  </a:lnTo>
                  <a:lnTo>
                    <a:pt x="389" y="44"/>
                  </a:lnTo>
                  <a:lnTo>
                    <a:pt x="387" y="42"/>
                  </a:lnTo>
                  <a:lnTo>
                    <a:pt x="387" y="42"/>
                  </a:lnTo>
                  <a:lnTo>
                    <a:pt x="384" y="39"/>
                  </a:lnTo>
                  <a:lnTo>
                    <a:pt x="384" y="39"/>
                  </a:lnTo>
                  <a:lnTo>
                    <a:pt x="383" y="36"/>
                  </a:lnTo>
                  <a:lnTo>
                    <a:pt x="383" y="36"/>
                  </a:lnTo>
                  <a:lnTo>
                    <a:pt x="376" y="32"/>
                  </a:lnTo>
                  <a:lnTo>
                    <a:pt x="368" y="28"/>
                  </a:lnTo>
                  <a:lnTo>
                    <a:pt x="368" y="28"/>
                  </a:lnTo>
                  <a:lnTo>
                    <a:pt x="362" y="26"/>
                  </a:lnTo>
                  <a:lnTo>
                    <a:pt x="362" y="26"/>
                  </a:lnTo>
                  <a:lnTo>
                    <a:pt x="356" y="24"/>
                  </a:lnTo>
                  <a:lnTo>
                    <a:pt x="356" y="24"/>
                  </a:lnTo>
                  <a:lnTo>
                    <a:pt x="346" y="20"/>
                  </a:lnTo>
                  <a:lnTo>
                    <a:pt x="341" y="18"/>
                  </a:lnTo>
                  <a:lnTo>
                    <a:pt x="337" y="14"/>
                  </a:lnTo>
                  <a:lnTo>
                    <a:pt x="337" y="14"/>
                  </a:lnTo>
                  <a:lnTo>
                    <a:pt x="331" y="9"/>
                  </a:lnTo>
                  <a:lnTo>
                    <a:pt x="331" y="9"/>
                  </a:lnTo>
                  <a:lnTo>
                    <a:pt x="327" y="6"/>
                  </a:lnTo>
                  <a:lnTo>
                    <a:pt x="325" y="6"/>
                  </a:lnTo>
                  <a:lnTo>
                    <a:pt x="321" y="8"/>
                  </a:lnTo>
                  <a:lnTo>
                    <a:pt x="319" y="10"/>
                  </a:lnTo>
                  <a:lnTo>
                    <a:pt x="319" y="10"/>
                  </a:lnTo>
                  <a:lnTo>
                    <a:pt x="315" y="16"/>
                  </a:lnTo>
                  <a:lnTo>
                    <a:pt x="315" y="16"/>
                  </a:lnTo>
                  <a:lnTo>
                    <a:pt x="311" y="21"/>
                  </a:lnTo>
                  <a:lnTo>
                    <a:pt x="311" y="21"/>
                  </a:lnTo>
                  <a:lnTo>
                    <a:pt x="308" y="16"/>
                  </a:lnTo>
                  <a:lnTo>
                    <a:pt x="308" y="16"/>
                  </a:lnTo>
                  <a:lnTo>
                    <a:pt x="304" y="14"/>
                  </a:lnTo>
                  <a:lnTo>
                    <a:pt x="301" y="11"/>
                  </a:lnTo>
                  <a:lnTo>
                    <a:pt x="301" y="11"/>
                  </a:lnTo>
                  <a:lnTo>
                    <a:pt x="296" y="11"/>
                  </a:lnTo>
                  <a:lnTo>
                    <a:pt x="294" y="13"/>
                  </a:lnTo>
                  <a:lnTo>
                    <a:pt x="291" y="15"/>
                  </a:lnTo>
                  <a:lnTo>
                    <a:pt x="290" y="20"/>
                  </a:lnTo>
                  <a:lnTo>
                    <a:pt x="290" y="20"/>
                  </a:lnTo>
                  <a:lnTo>
                    <a:pt x="293" y="31"/>
                  </a:lnTo>
                  <a:lnTo>
                    <a:pt x="293" y="31"/>
                  </a:lnTo>
                  <a:lnTo>
                    <a:pt x="299" y="52"/>
                  </a:lnTo>
                  <a:lnTo>
                    <a:pt x="299" y="52"/>
                  </a:lnTo>
                  <a:lnTo>
                    <a:pt x="300" y="62"/>
                  </a:lnTo>
                  <a:lnTo>
                    <a:pt x="300" y="62"/>
                  </a:lnTo>
                  <a:lnTo>
                    <a:pt x="301" y="71"/>
                  </a:lnTo>
                  <a:lnTo>
                    <a:pt x="303" y="80"/>
                  </a:lnTo>
                  <a:lnTo>
                    <a:pt x="303" y="80"/>
                  </a:lnTo>
                  <a:lnTo>
                    <a:pt x="309" y="96"/>
                  </a:lnTo>
                  <a:lnTo>
                    <a:pt x="309" y="96"/>
                  </a:lnTo>
                  <a:lnTo>
                    <a:pt x="313" y="103"/>
                  </a:lnTo>
                  <a:lnTo>
                    <a:pt x="319" y="109"/>
                  </a:lnTo>
                  <a:lnTo>
                    <a:pt x="319" y="109"/>
                  </a:lnTo>
                  <a:lnTo>
                    <a:pt x="325" y="116"/>
                  </a:lnTo>
                  <a:lnTo>
                    <a:pt x="325" y="116"/>
                  </a:lnTo>
                  <a:lnTo>
                    <a:pt x="329" y="122"/>
                  </a:lnTo>
                  <a:lnTo>
                    <a:pt x="329" y="122"/>
                  </a:lnTo>
                  <a:lnTo>
                    <a:pt x="316" y="119"/>
                  </a:lnTo>
                  <a:lnTo>
                    <a:pt x="308" y="114"/>
                  </a:lnTo>
                  <a:lnTo>
                    <a:pt x="308" y="114"/>
                  </a:lnTo>
                  <a:lnTo>
                    <a:pt x="296" y="107"/>
                  </a:lnTo>
                  <a:lnTo>
                    <a:pt x="296" y="107"/>
                  </a:lnTo>
                  <a:lnTo>
                    <a:pt x="280" y="96"/>
                  </a:lnTo>
                  <a:lnTo>
                    <a:pt x="280" y="96"/>
                  </a:lnTo>
                  <a:lnTo>
                    <a:pt x="268" y="89"/>
                  </a:lnTo>
                  <a:lnTo>
                    <a:pt x="268" y="89"/>
                  </a:lnTo>
                  <a:lnTo>
                    <a:pt x="264" y="87"/>
                  </a:lnTo>
                  <a:lnTo>
                    <a:pt x="262" y="83"/>
                  </a:lnTo>
                  <a:lnTo>
                    <a:pt x="262" y="83"/>
                  </a:lnTo>
                  <a:lnTo>
                    <a:pt x="260" y="77"/>
                  </a:lnTo>
                  <a:lnTo>
                    <a:pt x="260" y="77"/>
                  </a:lnTo>
                  <a:lnTo>
                    <a:pt x="258" y="68"/>
                  </a:lnTo>
                  <a:lnTo>
                    <a:pt x="256" y="62"/>
                  </a:lnTo>
                  <a:lnTo>
                    <a:pt x="247" y="49"/>
                  </a:lnTo>
                  <a:lnTo>
                    <a:pt x="247" y="49"/>
                  </a:lnTo>
                  <a:lnTo>
                    <a:pt x="244" y="46"/>
                  </a:lnTo>
                  <a:lnTo>
                    <a:pt x="244" y="46"/>
                  </a:lnTo>
                  <a:lnTo>
                    <a:pt x="238" y="41"/>
                  </a:lnTo>
                  <a:lnTo>
                    <a:pt x="233" y="40"/>
                  </a:lnTo>
                  <a:lnTo>
                    <a:pt x="230" y="41"/>
                  </a:lnTo>
                  <a:lnTo>
                    <a:pt x="225" y="42"/>
                  </a:lnTo>
                  <a:lnTo>
                    <a:pt x="225" y="42"/>
                  </a:lnTo>
                  <a:lnTo>
                    <a:pt x="222" y="44"/>
                  </a:lnTo>
                  <a:lnTo>
                    <a:pt x="222" y="44"/>
                  </a:lnTo>
                  <a:lnTo>
                    <a:pt x="220" y="46"/>
                  </a:lnTo>
                  <a:lnTo>
                    <a:pt x="217" y="50"/>
                  </a:lnTo>
                  <a:lnTo>
                    <a:pt x="216" y="52"/>
                  </a:lnTo>
                  <a:lnTo>
                    <a:pt x="217" y="56"/>
                  </a:lnTo>
                  <a:lnTo>
                    <a:pt x="217" y="56"/>
                  </a:lnTo>
                  <a:lnTo>
                    <a:pt x="218" y="61"/>
                  </a:lnTo>
                  <a:lnTo>
                    <a:pt x="222" y="66"/>
                  </a:lnTo>
                  <a:lnTo>
                    <a:pt x="222" y="66"/>
                  </a:lnTo>
                  <a:lnTo>
                    <a:pt x="234" y="80"/>
                  </a:lnTo>
                  <a:lnTo>
                    <a:pt x="234" y="80"/>
                  </a:lnTo>
                  <a:lnTo>
                    <a:pt x="238" y="85"/>
                  </a:lnTo>
                  <a:lnTo>
                    <a:pt x="239" y="92"/>
                  </a:lnTo>
                  <a:lnTo>
                    <a:pt x="239" y="92"/>
                  </a:lnTo>
                  <a:lnTo>
                    <a:pt x="246" y="127"/>
                  </a:lnTo>
                  <a:lnTo>
                    <a:pt x="246" y="127"/>
                  </a:lnTo>
                  <a:lnTo>
                    <a:pt x="242" y="122"/>
                  </a:lnTo>
                  <a:lnTo>
                    <a:pt x="242" y="122"/>
                  </a:lnTo>
                  <a:lnTo>
                    <a:pt x="217" y="87"/>
                  </a:lnTo>
                  <a:lnTo>
                    <a:pt x="192" y="54"/>
                  </a:lnTo>
                  <a:lnTo>
                    <a:pt x="192" y="54"/>
                  </a:lnTo>
                  <a:lnTo>
                    <a:pt x="181" y="39"/>
                  </a:lnTo>
                  <a:lnTo>
                    <a:pt x="169" y="26"/>
                  </a:lnTo>
                  <a:lnTo>
                    <a:pt x="169" y="26"/>
                  </a:lnTo>
                  <a:lnTo>
                    <a:pt x="151" y="11"/>
                  </a:lnTo>
                  <a:lnTo>
                    <a:pt x="151" y="11"/>
                  </a:lnTo>
                  <a:lnTo>
                    <a:pt x="146" y="8"/>
                  </a:lnTo>
                  <a:lnTo>
                    <a:pt x="140" y="5"/>
                  </a:lnTo>
                  <a:lnTo>
                    <a:pt x="134" y="3"/>
                  </a:lnTo>
                  <a:lnTo>
                    <a:pt x="128" y="1"/>
                  </a:lnTo>
                  <a:lnTo>
                    <a:pt x="128" y="1"/>
                  </a:lnTo>
                  <a:lnTo>
                    <a:pt x="124" y="1"/>
                  </a:lnTo>
                  <a:lnTo>
                    <a:pt x="124" y="1"/>
                  </a:lnTo>
                  <a:lnTo>
                    <a:pt x="122" y="0"/>
                  </a:lnTo>
                  <a:lnTo>
                    <a:pt x="118" y="1"/>
                  </a:lnTo>
                  <a:lnTo>
                    <a:pt x="115" y="3"/>
                  </a:lnTo>
                  <a:lnTo>
                    <a:pt x="114" y="5"/>
                  </a:lnTo>
                  <a:lnTo>
                    <a:pt x="114" y="5"/>
                  </a:lnTo>
                  <a:lnTo>
                    <a:pt x="109" y="13"/>
                  </a:lnTo>
                  <a:lnTo>
                    <a:pt x="109" y="13"/>
                  </a:lnTo>
                  <a:lnTo>
                    <a:pt x="104" y="19"/>
                  </a:lnTo>
                  <a:lnTo>
                    <a:pt x="101" y="21"/>
                  </a:lnTo>
                  <a:lnTo>
                    <a:pt x="96" y="23"/>
                  </a:lnTo>
                  <a:lnTo>
                    <a:pt x="96" y="23"/>
                  </a:lnTo>
                  <a:lnTo>
                    <a:pt x="91" y="25"/>
                  </a:lnTo>
                  <a:lnTo>
                    <a:pt x="86" y="28"/>
                  </a:lnTo>
                  <a:lnTo>
                    <a:pt x="86" y="28"/>
                  </a:lnTo>
                  <a:lnTo>
                    <a:pt x="78" y="30"/>
                  </a:lnTo>
                  <a:lnTo>
                    <a:pt x="78" y="30"/>
                  </a:lnTo>
                  <a:lnTo>
                    <a:pt x="58" y="35"/>
                  </a:lnTo>
                  <a:lnTo>
                    <a:pt x="58" y="35"/>
                  </a:lnTo>
                  <a:lnTo>
                    <a:pt x="51" y="36"/>
                  </a:lnTo>
                  <a:lnTo>
                    <a:pt x="51" y="36"/>
                  </a:lnTo>
                  <a:lnTo>
                    <a:pt x="45" y="37"/>
                  </a:lnTo>
                  <a:lnTo>
                    <a:pt x="39" y="40"/>
                  </a:lnTo>
                  <a:lnTo>
                    <a:pt x="26" y="46"/>
                  </a:lnTo>
                  <a:lnTo>
                    <a:pt x="26" y="46"/>
                  </a:lnTo>
                  <a:lnTo>
                    <a:pt x="19" y="52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8" y="70"/>
                  </a:lnTo>
                  <a:lnTo>
                    <a:pt x="5" y="78"/>
                  </a:lnTo>
                  <a:lnTo>
                    <a:pt x="3" y="87"/>
                  </a:lnTo>
                  <a:lnTo>
                    <a:pt x="1" y="96"/>
                  </a:lnTo>
                  <a:lnTo>
                    <a:pt x="0" y="113"/>
                  </a:lnTo>
                  <a:lnTo>
                    <a:pt x="3" y="132"/>
                  </a:lnTo>
                  <a:lnTo>
                    <a:pt x="3" y="132"/>
                  </a:lnTo>
                  <a:lnTo>
                    <a:pt x="8" y="154"/>
                  </a:lnTo>
                  <a:lnTo>
                    <a:pt x="14" y="175"/>
                  </a:lnTo>
                  <a:lnTo>
                    <a:pt x="14" y="175"/>
                  </a:lnTo>
                  <a:lnTo>
                    <a:pt x="16" y="182"/>
                  </a:lnTo>
                  <a:lnTo>
                    <a:pt x="16" y="182"/>
                  </a:lnTo>
                  <a:lnTo>
                    <a:pt x="18" y="190"/>
                  </a:lnTo>
                  <a:lnTo>
                    <a:pt x="19" y="196"/>
                  </a:lnTo>
                  <a:lnTo>
                    <a:pt x="19" y="196"/>
                  </a:lnTo>
                  <a:lnTo>
                    <a:pt x="23" y="210"/>
                  </a:lnTo>
                  <a:lnTo>
                    <a:pt x="25" y="223"/>
                  </a:lnTo>
                  <a:lnTo>
                    <a:pt x="25" y="223"/>
                  </a:lnTo>
                  <a:lnTo>
                    <a:pt x="28" y="232"/>
                  </a:lnTo>
                  <a:lnTo>
                    <a:pt x="30" y="236"/>
                  </a:lnTo>
                  <a:lnTo>
                    <a:pt x="32" y="239"/>
                  </a:lnTo>
                  <a:lnTo>
                    <a:pt x="32" y="239"/>
                  </a:lnTo>
                  <a:lnTo>
                    <a:pt x="34" y="241"/>
                  </a:lnTo>
                  <a:lnTo>
                    <a:pt x="35" y="243"/>
                  </a:lnTo>
                  <a:lnTo>
                    <a:pt x="35" y="243"/>
                  </a:lnTo>
                  <a:lnTo>
                    <a:pt x="35" y="246"/>
                  </a:lnTo>
                  <a:lnTo>
                    <a:pt x="36" y="248"/>
                  </a:lnTo>
                  <a:lnTo>
                    <a:pt x="39" y="252"/>
                  </a:lnTo>
                  <a:lnTo>
                    <a:pt x="39" y="252"/>
                  </a:lnTo>
                  <a:lnTo>
                    <a:pt x="41" y="258"/>
                  </a:lnTo>
                  <a:lnTo>
                    <a:pt x="41" y="258"/>
                  </a:lnTo>
                  <a:lnTo>
                    <a:pt x="49" y="274"/>
                  </a:lnTo>
                  <a:lnTo>
                    <a:pt x="51" y="282"/>
                  </a:lnTo>
                  <a:lnTo>
                    <a:pt x="54" y="290"/>
                  </a:lnTo>
                  <a:lnTo>
                    <a:pt x="54" y="290"/>
                  </a:lnTo>
                  <a:lnTo>
                    <a:pt x="57" y="300"/>
                  </a:lnTo>
                  <a:lnTo>
                    <a:pt x="61" y="309"/>
                  </a:lnTo>
                  <a:lnTo>
                    <a:pt x="61" y="309"/>
                  </a:lnTo>
                  <a:lnTo>
                    <a:pt x="62" y="311"/>
                  </a:lnTo>
                  <a:lnTo>
                    <a:pt x="63" y="315"/>
                  </a:lnTo>
                  <a:lnTo>
                    <a:pt x="63" y="315"/>
                  </a:lnTo>
                  <a:lnTo>
                    <a:pt x="63" y="325"/>
                  </a:lnTo>
                  <a:lnTo>
                    <a:pt x="65" y="334"/>
                  </a:lnTo>
                  <a:lnTo>
                    <a:pt x="68" y="342"/>
                  </a:lnTo>
                  <a:lnTo>
                    <a:pt x="72" y="351"/>
                  </a:lnTo>
                  <a:lnTo>
                    <a:pt x="72" y="351"/>
                  </a:lnTo>
                  <a:lnTo>
                    <a:pt x="76" y="356"/>
                  </a:lnTo>
                  <a:lnTo>
                    <a:pt x="77" y="363"/>
                  </a:lnTo>
                  <a:lnTo>
                    <a:pt x="77" y="363"/>
                  </a:lnTo>
                  <a:lnTo>
                    <a:pt x="77" y="367"/>
                  </a:lnTo>
                  <a:lnTo>
                    <a:pt x="77" y="367"/>
                  </a:lnTo>
                  <a:lnTo>
                    <a:pt x="78" y="371"/>
                  </a:lnTo>
                  <a:lnTo>
                    <a:pt x="77" y="375"/>
                  </a:lnTo>
                  <a:lnTo>
                    <a:pt x="75" y="383"/>
                  </a:lnTo>
                  <a:lnTo>
                    <a:pt x="75" y="383"/>
                  </a:lnTo>
                  <a:lnTo>
                    <a:pt x="71" y="392"/>
                  </a:lnTo>
                  <a:lnTo>
                    <a:pt x="68" y="401"/>
                  </a:lnTo>
                  <a:lnTo>
                    <a:pt x="63" y="419"/>
                  </a:lnTo>
                  <a:lnTo>
                    <a:pt x="63" y="419"/>
                  </a:lnTo>
                  <a:lnTo>
                    <a:pt x="60" y="435"/>
                  </a:lnTo>
                  <a:lnTo>
                    <a:pt x="60" y="435"/>
                  </a:lnTo>
                  <a:lnTo>
                    <a:pt x="51" y="463"/>
                  </a:lnTo>
                  <a:lnTo>
                    <a:pt x="51" y="463"/>
                  </a:lnTo>
                  <a:lnTo>
                    <a:pt x="50" y="476"/>
                  </a:lnTo>
                  <a:lnTo>
                    <a:pt x="51" y="491"/>
                  </a:lnTo>
                  <a:lnTo>
                    <a:pt x="51" y="491"/>
                  </a:lnTo>
                  <a:lnTo>
                    <a:pt x="51" y="501"/>
                  </a:lnTo>
                  <a:lnTo>
                    <a:pt x="50" y="511"/>
                  </a:lnTo>
                  <a:lnTo>
                    <a:pt x="50" y="511"/>
                  </a:lnTo>
                  <a:lnTo>
                    <a:pt x="46" y="541"/>
                  </a:lnTo>
                  <a:lnTo>
                    <a:pt x="44" y="569"/>
                  </a:lnTo>
                  <a:lnTo>
                    <a:pt x="44" y="569"/>
                  </a:lnTo>
                  <a:lnTo>
                    <a:pt x="42" y="627"/>
                  </a:lnTo>
                  <a:lnTo>
                    <a:pt x="42" y="627"/>
                  </a:lnTo>
                  <a:lnTo>
                    <a:pt x="42" y="632"/>
                  </a:lnTo>
                  <a:lnTo>
                    <a:pt x="42" y="635"/>
                  </a:lnTo>
                  <a:lnTo>
                    <a:pt x="44" y="637"/>
                  </a:lnTo>
                  <a:lnTo>
                    <a:pt x="44" y="637"/>
                  </a:lnTo>
                  <a:lnTo>
                    <a:pt x="45" y="639"/>
                  </a:lnTo>
                  <a:lnTo>
                    <a:pt x="45" y="641"/>
                  </a:lnTo>
                  <a:lnTo>
                    <a:pt x="45" y="641"/>
                  </a:lnTo>
                  <a:lnTo>
                    <a:pt x="47" y="658"/>
                  </a:lnTo>
                  <a:lnTo>
                    <a:pt x="47" y="658"/>
                  </a:lnTo>
                  <a:lnTo>
                    <a:pt x="49" y="670"/>
                  </a:lnTo>
                  <a:lnTo>
                    <a:pt x="51" y="682"/>
                  </a:lnTo>
                  <a:lnTo>
                    <a:pt x="51" y="682"/>
                  </a:lnTo>
                  <a:lnTo>
                    <a:pt x="54" y="694"/>
                  </a:lnTo>
                  <a:lnTo>
                    <a:pt x="56" y="708"/>
                  </a:lnTo>
                  <a:lnTo>
                    <a:pt x="56" y="708"/>
                  </a:lnTo>
                  <a:lnTo>
                    <a:pt x="56" y="710"/>
                  </a:lnTo>
                  <a:lnTo>
                    <a:pt x="56" y="710"/>
                  </a:lnTo>
                  <a:lnTo>
                    <a:pt x="57" y="717"/>
                  </a:lnTo>
                  <a:lnTo>
                    <a:pt x="58" y="722"/>
                  </a:lnTo>
                  <a:lnTo>
                    <a:pt x="58" y="722"/>
                  </a:lnTo>
                  <a:lnTo>
                    <a:pt x="57" y="727"/>
                  </a:lnTo>
                  <a:lnTo>
                    <a:pt x="56" y="732"/>
                  </a:lnTo>
                  <a:lnTo>
                    <a:pt x="56" y="732"/>
                  </a:lnTo>
                  <a:lnTo>
                    <a:pt x="58" y="750"/>
                  </a:lnTo>
                  <a:lnTo>
                    <a:pt x="58" y="750"/>
                  </a:lnTo>
                  <a:lnTo>
                    <a:pt x="58" y="754"/>
                  </a:lnTo>
                  <a:lnTo>
                    <a:pt x="56" y="758"/>
                  </a:lnTo>
                  <a:lnTo>
                    <a:pt x="56" y="758"/>
                  </a:lnTo>
                  <a:lnTo>
                    <a:pt x="54" y="764"/>
                  </a:lnTo>
                  <a:lnTo>
                    <a:pt x="51" y="769"/>
                  </a:lnTo>
                  <a:lnTo>
                    <a:pt x="51" y="775"/>
                  </a:lnTo>
                  <a:lnTo>
                    <a:pt x="51" y="781"/>
                  </a:lnTo>
                  <a:lnTo>
                    <a:pt x="51" y="781"/>
                  </a:lnTo>
                  <a:lnTo>
                    <a:pt x="54" y="796"/>
                  </a:lnTo>
                  <a:lnTo>
                    <a:pt x="55" y="803"/>
                  </a:lnTo>
                  <a:lnTo>
                    <a:pt x="57" y="811"/>
                  </a:lnTo>
                  <a:lnTo>
                    <a:pt x="57" y="811"/>
                  </a:lnTo>
                  <a:lnTo>
                    <a:pt x="58" y="816"/>
                  </a:lnTo>
                  <a:lnTo>
                    <a:pt x="58" y="821"/>
                  </a:lnTo>
                  <a:lnTo>
                    <a:pt x="57" y="827"/>
                  </a:lnTo>
                  <a:lnTo>
                    <a:pt x="55" y="832"/>
                  </a:lnTo>
                  <a:lnTo>
                    <a:pt x="55" y="832"/>
                  </a:lnTo>
                  <a:lnTo>
                    <a:pt x="54" y="837"/>
                  </a:lnTo>
                  <a:lnTo>
                    <a:pt x="51" y="843"/>
                  </a:lnTo>
                  <a:lnTo>
                    <a:pt x="51" y="849"/>
                  </a:lnTo>
                  <a:lnTo>
                    <a:pt x="51" y="854"/>
                  </a:lnTo>
                  <a:lnTo>
                    <a:pt x="51" y="854"/>
                  </a:lnTo>
                  <a:lnTo>
                    <a:pt x="52" y="873"/>
                  </a:lnTo>
                  <a:lnTo>
                    <a:pt x="52" y="873"/>
                  </a:lnTo>
                  <a:lnTo>
                    <a:pt x="51" y="904"/>
                  </a:lnTo>
                  <a:lnTo>
                    <a:pt x="51" y="904"/>
                  </a:lnTo>
                  <a:lnTo>
                    <a:pt x="52" y="919"/>
                  </a:lnTo>
                  <a:lnTo>
                    <a:pt x="54" y="925"/>
                  </a:lnTo>
                  <a:lnTo>
                    <a:pt x="56" y="932"/>
                  </a:lnTo>
                  <a:lnTo>
                    <a:pt x="56" y="932"/>
                  </a:lnTo>
                  <a:lnTo>
                    <a:pt x="57" y="937"/>
                  </a:lnTo>
                  <a:lnTo>
                    <a:pt x="56" y="944"/>
                  </a:lnTo>
                  <a:lnTo>
                    <a:pt x="56" y="944"/>
                  </a:lnTo>
                  <a:lnTo>
                    <a:pt x="50" y="961"/>
                  </a:lnTo>
                  <a:lnTo>
                    <a:pt x="50" y="961"/>
                  </a:lnTo>
                  <a:lnTo>
                    <a:pt x="45" y="982"/>
                  </a:lnTo>
                  <a:lnTo>
                    <a:pt x="40" y="1003"/>
                  </a:lnTo>
                  <a:lnTo>
                    <a:pt x="40" y="1003"/>
                  </a:lnTo>
                  <a:lnTo>
                    <a:pt x="29" y="1082"/>
                  </a:lnTo>
                  <a:lnTo>
                    <a:pt x="29" y="1082"/>
                  </a:lnTo>
                  <a:lnTo>
                    <a:pt x="26" y="1097"/>
                  </a:lnTo>
                  <a:lnTo>
                    <a:pt x="26" y="1112"/>
                  </a:lnTo>
                  <a:lnTo>
                    <a:pt x="26" y="1112"/>
                  </a:lnTo>
                  <a:lnTo>
                    <a:pt x="26" y="1214"/>
                  </a:lnTo>
                  <a:lnTo>
                    <a:pt x="26" y="1214"/>
                  </a:lnTo>
                  <a:lnTo>
                    <a:pt x="25" y="1262"/>
                  </a:lnTo>
                  <a:lnTo>
                    <a:pt x="25" y="1262"/>
                  </a:lnTo>
                  <a:lnTo>
                    <a:pt x="25" y="1278"/>
                  </a:lnTo>
                  <a:lnTo>
                    <a:pt x="26" y="1293"/>
                  </a:lnTo>
                  <a:lnTo>
                    <a:pt x="28" y="1309"/>
                  </a:lnTo>
                  <a:lnTo>
                    <a:pt x="31" y="1324"/>
                  </a:lnTo>
                  <a:lnTo>
                    <a:pt x="31" y="1324"/>
                  </a:lnTo>
                  <a:lnTo>
                    <a:pt x="34" y="1335"/>
                  </a:lnTo>
                  <a:lnTo>
                    <a:pt x="37" y="1346"/>
                  </a:lnTo>
                  <a:lnTo>
                    <a:pt x="42" y="1356"/>
                  </a:lnTo>
                  <a:lnTo>
                    <a:pt x="49" y="1366"/>
                  </a:lnTo>
                  <a:lnTo>
                    <a:pt x="49" y="1366"/>
                  </a:lnTo>
                  <a:lnTo>
                    <a:pt x="52" y="1374"/>
                  </a:lnTo>
                  <a:lnTo>
                    <a:pt x="54" y="1377"/>
                  </a:lnTo>
                  <a:lnTo>
                    <a:pt x="54" y="1382"/>
                  </a:lnTo>
                  <a:lnTo>
                    <a:pt x="54" y="1382"/>
                  </a:lnTo>
                  <a:lnTo>
                    <a:pt x="55" y="1397"/>
                  </a:lnTo>
                  <a:lnTo>
                    <a:pt x="55" y="1397"/>
                  </a:lnTo>
                  <a:lnTo>
                    <a:pt x="54" y="1408"/>
                  </a:lnTo>
                  <a:lnTo>
                    <a:pt x="52" y="1421"/>
                  </a:lnTo>
                  <a:lnTo>
                    <a:pt x="52" y="1421"/>
                  </a:lnTo>
                  <a:lnTo>
                    <a:pt x="51" y="1424"/>
                  </a:lnTo>
                  <a:lnTo>
                    <a:pt x="51" y="1424"/>
                  </a:lnTo>
                  <a:lnTo>
                    <a:pt x="50" y="1444"/>
                  </a:lnTo>
                  <a:lnTo>
                    <a:pt x="50" y="1465"/>
                  </a:lnTo>
                  <a:lnTo>
                    <a:pt x="50" y="1465"/>
                  </a:lnTo>
                  <a:lnTo>
                    <a:pt x="51" y="1469"/>
                  </a:lnTo>
                  <a:lnTo>
                    <a:pt x="52" y="1473"/>
                  </a:lnTo>
                  <a:lnTo>
                    <a:pt x="54" y="1477"/>
                  </a:lnTo>
                  <a:lnTo>
                    <a:pt x="57" y="1479"/>
                  </a:lnTo>
                  <a:lnTo>
                    <a:pt x="57" y="1479"/>
                  </a:lnTo>
                  <a:lnTo>
                    <a:pt x="62" y="1483"/>
                  </a:lnTo>
                  <a:lnTo>
                    <a:pt x="70" y="1486"/>
                  </a:lnTo>
                  <a:lnTo>
                    <a:pt x="82" y="1493"/>
                  </a:lnTo>
                  <a:lnTo>
                    <a:pt x="82" y="1493"/>
                  </a:lnTo>
                  <a:lnTo>
                    <a:pt x="85" y="1494"/>
                  </a:lnTo>
                  <a:lnTo>
                    <a:pt x="87" y="1493"/>
                  </a:lnTo>
                  <a:lnTo>
                    <a:pt x="87" y="1493"/>
                  </a:lnTo>
                  <a:lnTo>
                    <a:pt x="94" y="1488"/>
                  </a:lnTo>
                  <a:lnTo>
                    <a:pt x="94" y="1488"/>
                  </a:lnTo>
                  <a:lnTo>
                    <a:pt x="99" y="1491"/>
                  </a:lnTo>
                  <a:lnTo>
                    <a:pt x="99" y="1491"/>
                  </a:lnTo>
                  <a:lnTo>
                    <a:pt x="112" y="1506"/>
                  </a:lnTo>
                  <a:lnTo>
                    <a:pt x="112" y="1506"/>
                  </a:lnTo>
                  <a:lnTo>
                    <a:pt x="119" y="1512"/>
                  </a:lnTo>
                  <a:lnTo>
                    <a:pt x="127" y="1517"/>
                  </a:lnTo>
                  <a:lnTo>
                    <a:pt x="134" y="1522"/>
                  </a:lnTo>
                  <a:lnTo>
                    <a:pt x="143" y="1525"/>
                  </a:lnTo>
                  <a:lnTo>
                    <a:pt x="143" y="1525"/>
                  </a:lnTo>
                  <a:lnTo>
                    <a:pt x="175" y="1535"/>
                  </a:lnTo>
                  <a:lnTo>
                    <a:pt x="175" y="1535"/>
                  </a:lnTo>
                  <a:lnTo>
                    <a:pt x="185" y="1536"/>
                  </a:lnTo>
                  <a:lnTo>
                    <a:pt x="195" y="1537"/>
                  </a:lnTo>
                  <a:lnTo>
                    <a:pt x="216" y="1538"/>
                  </a:lnTo>
                  <a:lnTo>
                    <a:pt x="216" y="1538"/>
                  </a:lnTo>
                  <a:lnTo>
                    <a:pt x="239" y="1537"/>
                  </a:lnTo>
                  <a:lnTo>
                    <a:pt x="252" y="1535"/>
                  </a:lnTo>
                  <a:lnTo>
                    <a:pt x="264" y="1534"/>
                  </a:lnTo>
                  <a:lnTo>
                    <a:pt x="264" y="1534"/>
                  </a:lnTo>
                  <a:lnTo>
                    <a:pt x="275" y="1530"/>
                  </a:lnTo>
                  <a:lnTo>
                    <a:pt x="285" y="1525"/>
                  </a:lnTo>
                  <a:lnTo>
                    <a:pt x="285" y="1525"/>
                  </a:lnTo>
                  <a:lnTo>
                    <a:pt x="289" y="1522"/>
                  </a:lnTo>
                  <a:lnTo>
                    <a:pt x="290" y="1520"/>
                  </a:lnTo>
                  <a:lnTo>
                    <a:pt x="290" y="1516"/>
                  </a:lnTo>
                  <a:lnTo>
                    <a:pt x="288" y="1512"/>
                  </a:lnTo>
                  <a:lnTo>
                    <a:pt x="288" y="1512"/>
                  </a:lnTo>
                  <a:lnTo>
                    <a:pt x="284" y="1506"/>
                  </a:lnTo>
                  <a:lnTo>
                    <a:pt x="284" y="1506"/>
                  </a:lnTo>
                  <a:lnTo>
                    <a:pt x="283" y="1501"/>
                  </a:lnTo>
                  <a:lnTo>
                    <a:pt x="280" y="1498"/>
                  </a:lnTo>
                  <a:lnTo>
                    <a:pt x="277" y="1495"/>
                  </a:lnTo>
                  <a:lnTo>
                    <a:pt x="272" y="1493"/>
                  </a:lnTo>
                  <a:lnTo>
                    <a:pt x="272" y="1493"/>
                  </a:lnTo>
                  <a:lnTo>
                    <a:pt x="256" y="1485"/>
                  </a:lnTo>
                  <a:lnTo>
                    <a:pt x="256" y="1485"/>
                  </a:lnTo>
                  <a:lnTo>
                    <a:pt x="249" y="1483"/>
                  </a:lnTo>
                  <a:lnTo>
                    <a:pt x="242" y="1478"/>
                  </a:lnTo>
                  <a:lnTo>
                    <a:pt x="242" y="1478"/>
                  </a:lnTo>
                  <a:lnTo>
                    <a:pt x="237" y="1474"/>
                  </a:lnTo>
                  <a:lnTo>
                    <a:pt x="237" y="1474"/>
                  </a:lnTo>
                  <a:lnTo>
                    <a:pt x="232" y="1470"/>
                  </a:lnTo>
                  <a:lnTo>
                    <a:pt x="232" y="1470"/>
                  </a:lnTo>
                  <a:lnTo>
                    <a:pt x="220" y="1459"/>
                  </a:lnTo>
                  <a:lnTo>
                    <a:pt x="220" y="1459"/>
                  </a:lnTo>
                  <a:lnTo>
                    <a:pt x="213" y="1454"/>
                  </a:lnTo>
                  <a:lnTo>
                    <a:pt x="208" y="1448"/>
                  </a:lnTo>
                  <a:lnTo>
                    <a:pt x="200" y="1437"/>
                  </a:lnTo>
                  <a:lnTo>
                    <a:pt x="200" y="1437"/>
                  </a:lnTo>
                  <a:lnTo>
                    <a:pt x="199" y="1433"/>
                  </a:lnTo>
                  <a:lnTo>
                    <a:pt x="197" y="1429"/>
                  </a:lnTo>
                  <a:lnTo>
                    <a:pt x="197" y="1426"/>
                  </a:lnTo>
                  <a:lnTo>
                    <a:pt x="200" y="1422"/>
                  </a:lnTo>
                  <a:lnTo>
                    <a:pt x="200" y="1422"/>
                  </a:lnTo>
                  <a:lnTo>
                    <a:pt x="202" y="1417"/>
                  </a:lnTo>
                  <a:lnTo>
                    <a:pt x="202" y="1417"/>
                  </a:lnTo>
                  <a:lnTo>
                    <a:pt x="211" y="1422"/>
                  </a:lnTo>
                  <a:lnTo>
                    <a:pt x="211" y="1422"/>
                  </a:lnTo>
                  <a:lnTo>
                    <a:pt x="247" y="1442"/>
                  </a:lnTo>
                  <a:lnTo>
                    <a:pt x="247" y="1442"/>
                  </a:lnTo>
                  <a:lnTo>
                    <a:pt x="257" y="1447"/>
                  </a:lnTo>
                  <a:lnTo>
                    <a:pt x="267" y="1449"/>
                  </a:lnTo>
                  <a:lnTo>
                    <a:pt x="277" y="1452"/>
                  </a:lnTo>
                  <a:lnTo>
                    <a:pt x="287" y="1454"/>
                  </a:lnTo>
                  <a:lnTo>
                    <a:pt x="287" y="1454"/>
                  </a:lnTo>
                  <a:lnTo>
                    <a:pt x="314" y="1457"/>
                  </a:lnTo>
                  <a:lnTo>
                    <a:pt x="314" y="1457"/>
                  </a:lnTo>
                  <a:lnTo>
                    <a:pt x="330" y="1457"/>
                  </a:lnTo>
                  <a:lnTo>
                    <a:pt x="345" y="1455"/>
                  </a:lnTo>
                  <a:lnTo>
                    <a:pt x="360" y="1453"/>
                  </a:lnTo>
                  <a:lnTo>
                    <a:pt x="374" y="1449"/>
                  </a:lnTo>
                  <a:lnTo>
                    <a:pt x="374" y="1449"/>
                  </a:lnTo>
                  <a:lnTo>
                    <a:pt x="379" y="1447"/>
                  </a:lnTo>
                  <a:lnTo>
                    <a:pt x="384" y="1444"/>
                  </a:lnTo>
                  <a:lnTo>
                    <a:pt x="388" y="1442"/>
                  </a:lnTo>
                  <a:lnTo>
                    <a:pt x="392" y="1437"/>
                  </a:lnTo>
                  <a:lnTo>
                    <a:pt x="392" y="1437"/>
                  </a:lnTo>
                  <a:lnTo>
                    <a:pt x="394" y="1433"/>
                  </a:lnTo>
                  <a:lnTo>
                    <a:pt x="396" y="1431"/>
                  </a:lnTo>
                  <a:lnTo>
                    <a:pt x="394" y="1427"/>
                  </a:lnTo>
                  <a:lnTo>
                    <a:pt x="392" y="1423"/>
                  </a:lnTo>
                  <a:lnTo>
                    <a:pt x="392" y="1423"/>
                  </a:lnTo>
                  <a:lnTo>
                    <a:pt x="391" y="1419"/>
                  </a:lnTo>
                  <a:lnTo>
                    <a:pt x="391" y="1419"/>
                  </a:lnTo>
                  <a:lnTo>
                    <a:pt x="388" y="1415"/>
                  </a:lnTo>
                  <a:lnTo>
                    <a:pt x="384" y="1411"/>
                  </a:lnTo>
                  <a:lnTo>
                    <a:pt x="379" y="1408"/>
                  </a:lnTo>
                  <a:lnTo>
                    <a:pt x="374" y="1406"/>
                  </a:lnTo>
                  <a:lnTo>
                    <a:pt x="374" y="1406"/>
                  </a:lnTo>
                  <a:lnTo>
                    <a:pt x="365" y="1405"/>
                  </a:lnTo>
                  <a:lnTo>
                    <a:pt x="355" y="1403"/>
                  </a:lnTo>
                  <a:lnTo>
                    <a:pt x="355" y="1403"/>
                  </a:lnTo>
                  <a:lnTo>
                    <a:pt x="345" y="1403"/>
                  </a:lnTo>
                  <a:lnTo>
                    <a:pt x="345" y="1403"/>
                  </a:lnTo>
                  <a:lnTo>
                    <a:pt x="335" y="1402"/>
                  </a:lnTo>
                  <a:lnTo>
                    <a:pt x="325" y="1398"/>
                  </a:lnTo>
                  <a:lnTo>
                    <a:pt x="325" y="1398"/>
                  </a:lnTo>
                  <a:lnTo>
                    <a:pt x="319" y="1396"/>
                  </a:lnTo>
                  <a:lnTo>
                    <a:pt x="319" y="1396"/>
                  </a:lnTo>
                  <a:lnTo>
                    <a:pt x="305" y="1392"/>
                  </a:lnTo>
                  <a:lnTo>
                    <a:pt x="291" y="1386"/>
                  </a:lnTo>
                  <a:lnTo>
                    <a:pt x="291" y="1386"/>
                  </a:lnTo>
                  <a:lnTo>
                    <a:pt x="282" y="1380"/>
                  </a:lnTo>
                  <a:lnTo>
                    <a:pt x="272" y="1372"/>
                  </a:lnTo>
                  <a:lnTo>
                    <a:pt x="272" y="1372"/>
                  </a:lnTo>
                  <a:lnTo>
                    <a:pt x="268" y="1367"/>
                  </a:lnTo>
                  <a:lnTo>
                    <a:pt x="268" y="1367"/>
                  </a:lnTo>
                  <a:lnTo>
                    <a:pt x="264" y="1361"/>
                  </a:lnTo>
                  <a:lnTo>
                    <a:pt x="264" y="1361"/>
                  </a:lnTo>
                  <a:lnTo>
                    <a:pt x="262" y="1358"/>
                  </a:lnTo>
                  <a:lnTo>
                    <a:pt x="260" y="1353"/>
                  </a:lnTo>
                  <a:lnTo>
                    <a:pt x="260" y="1353"/>
                  </a:lnTo>
                  <a:lnTo>
                    <a:pt x="258" y="1345"/>
                  </a:lnTo>
                  <a:lnTo>
                    <a:pt x="258" y="1345"/>
                  </a:lnTo>
                  <a:lnTo>
                    <a:pt x="246" y="1314"/>
                  </a:lnTo>
                  <a:lnTo>
                    <a:pt x="246" y="1314"/>
                  </a:lnTo>
                  <a:lnTo>
                    <a:pt x="243" y="1308"/>
                  </a:lnTo>
                  <a:lnTo>
                    <a:pt x="243" y="1308"/>
                  </a:lnTo>
                  <a:lnTo>
                    <a:pt x="243" y="1304"/>
                  </a:lnTo>
                  <a:lnTo>
                    <a:pt x="243" y="1302"/>
                  </a:lnTo>
                  <a:lnTo>
                    <a:pt x="244" y="1298"/>
                  </a:lnTo>
                  <a:lnTo>
                    <a:pt x="247" y="1296"/>
                  </a:lnTo>
                  <a:lnTo>
                    <a:pt x="247" y="1296"/>
                  </a:lnTo>
                  <a:lnTo>
                    <a:pt x="249" y="1293"/>
                  </a:lnTo>
                  <a:lnTo>
                    <a:pt x="249" y="1293"/>
                  </a:lnTo>
                  <a:lnTo>
                    <a:pt x="252" y="1289"/>
                  </a:lnTo>
                  <a:lnTo>
                    <a:pt x="253" y="1286"/>
                  </a:lnTo>
                  <a:lnTo>
                    <a:pt x="254" y="1282"/>
                  </a:lnTo>
                  <a:lnTo>
                    <a:pt x="254" y="1277"/>
                  </a:lnTo>
                  <a:lnTo>
                    <a:pt x="254" y="1277"/>
                  </a:lnTo>
                  <a:lnTo>
                    <a:pt x="253" y="1268"/>
                  </a:lnTo>
                  <a:lnTo>
                    <a:pt x="251" y="1260"/>
                  </a:lnTo>
                  <a:lnTo>
                    <a:pt x="251" y="1260"/>
                  </a:lnTo>
                  <a:lnTo>
                    <a:pt x="238" y="1220"/>
                  </a:lnTo>
                  <a:lnTo>
                    <a:pt x="238" y="1220"/>
                  </a:lnTo>
                  <a:lnTo>
                    <a:pt x="237" y="1214"/>
                  </a:lnTo>
                  <a:lnTo>
                    <a:pt x="239" y="1208"/>
                  </a:lnTo>
                  <a:lnTo>
                    <a:pt x="239" y="1208"/>
                  </a:lnTo>
                  <a:lnTo>
                    <a:pt x="244" y="1198"/>
                  </a:lnTo>
                  <a:lnTo>
                    <a:pt x="244" y="1198"/>
                  </a:lnTo>
                  <a:lnTo>
                    <a:pt x="248" y="1191"/>
                  </a:lnTo>
                  <a:lnTo>
                    <a:pt x="248" y="1191"/>
                  </a:lnTo>
                  <a:lnTo>
                    <a:pt x="253" y="1184"/>
                  </a:lnTo>
                  <a:lnTo>
                    <a:pt x="256" y="1178"/>
                  </a:lnTo>
                  <a:lnTo>
                    <a:pt x="257" y="1173"/>
                  </a:lnTo>
                  <a:lnTo>
                    <a:pt x="257" y="1163"/>
                  </a:lnTo>
                  <a:lnTo>
                    <a:pt x="257" y="1163"/>
                  </a:lnTo>
                  <a:lnTo>
                    <a:pt x="257" y="1154"/>
                  </a:lnTo>
                  <a:lnTo>
                    <a:pt x="257" y="1154"/>
                  </a:lnTo>
                  <a:lnTo>
                    <a:pt x="257" y="1149"/>
                  </a:lnTo>
                  <a:lnTo>
                    <a:pt x="257" y="1144"/>
                  </a:lnTo>
                  <a:lnTo>
                    <a:pt x="259" y="1136"/>
                  </a:lnTo>
                  <a:lnTo>
                    <a:pt x="259" y="1136"/>
                  </a:lnTo>
                  <a:lnTo>
                    <a:pt x="265" y="1115"/>
                  </a:lnTo>
                  <a:lnTo>
                    <a:pt x="270" y="1093"/>
                  </a:lnTo>
                  <a:lnTo>
                    <a:pt x="270" y="1093"/>
                  </a:lnTo>
                  <a:lnTo>
                    <a:pt x="279" y="1041"/>
                  </a:lnTo>
                  <a:lnTo>
                    <a:pt x="279" y="1041"/>
                  </a:lnTo>
                  <a:lnTo>
                    <a:pt x="285" y="998"/>
                  </a:lnTo>
                  <a:lnTo>
                    <a:pt x="285" y="998"/>
                  </a:lnTo>
                  <a:lnTo>
                    <a:pt x="291" y="948"/>
                  </a:lnTo>
                  <a:lnTo>
                    <a:pt x="295" y="925"/>
                  </a:lnTo>
                  <a:lnTo>
                    <a:pt x="300" y="900"/>
                  </a:lnTo>
                  <a:lnTo>
                    <a:pt x="300" y="900"/>
                  </a:lnTo>
                  <a:lnTo>
                    <a:pt x="313" y="846"/>
                  </a:lnTo>
                  <a:lnTo>
                    <a:pt x="313" y="846"/>
                  </a:lnTo>
                  <a:lnTo>
                    <a:pt x="325" y="789"/>
                  </a:lnTo>
                  <a:lnTo>
                    <a:pt x="325" y="789"/>
                  </a:lnTo>
                  <a:lnTo>
                    <a:pt x="329" y="769"/>
                  </a:lnTo>
                  <a:lnTo>
                    <a:pt x="331" y="748"/>
                  </a:lnTo>
                  <a:lnTo>
                    <a:pt x="331" y="748"/>
                  </a:lnTo>
                  <a:lnTo>
                    <a:pt x="332" y="729"/>
                  </a:lnTo>
                  <a:lnTo>
                    <a:pt x="334" y="712"/>
                  </a:lnTo>
                  <a:lnTo>
                    <a:pt x="334" y="712"/>
                  </a:lnTo>
                  <a:lnTo>
                    <a:pt x="334" y="657"/>
                  </a:lnTo>
                  <a:lnTo>
                    <a:pt x="334" y="657"/>
                  </a:lnTo>
                  <a:lnTo>
                    <a:pt x="334" y="650"/>
                  </a:lnTo>
                  <a:lnTo>
                    <a:pt x="334" y="6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6" name="íṩ1iḓe"/>
            <p:cNvSpPr/>
            <p:nvPr/>
          </p:nvSpPr>
          <p:spPr bwMode="auto">
            <a:xfrm>
              <a:off x="3829901" y="3433078"/>
              <a:ext cx="138072" cy="208161"/>
            </a:xfrm>
            <a:custGeom>
              <a:avLst/>
              <a:gdLst>
                <a:gd name="T0" fmla="*/ 4 w 197"/>
                <a:gd name="T1" fmla="*/ 127 h 297"/>
                <a:gd name="T2" fmla="*/ 5 w 197"/>
                <a:gd name="T3" fmla="*/ 109 h 297"/>
                <a:gd name="T4" fmla="*/ 5 w 197"/>
                <a:gd name="T5" fmla="*/ 88 h 297"/>
                <a:gd name="T6" fmla="*/ 7 w 197"/>
                <a:gd name="T7" fmla="*/ 77 h 297"/>
                <a:gd name="T8" fmla="*/ 8 w 197"/>
                <a:gd name="T9" fmla="*/ 69 h 297"/>
                <a:gd name="T10" fmla="*/ 5 w 197"/>
                <a:gd name="T11" fmla="*/ 69 h 297"/>
                <a:gd name="T12" fmla="*/ 15 w 197"/>
                <a:gd name="T13" fmla="*/ 62 h 297"/>
                <a:gd name="T14" fmla="*/ 25 w 197"/>
                <a:gd name="T15" fmla="*/ 51 h 297"/>
                <a:gd name="T16" fmla="*/ 30 w 197"/>
                <a:gd name="T17" fmla="*/ 46 h 297"/>
                <a:gd name="T18" fmla="*/ 39 w 197"/>
                <a:gd name="T19" fmla="*/ 38 h 297"/>
                <a:gd name="T20" fmla="*/ 43 w 197"/>
                <a:gd name="T21" fmla="*/ 30 h 297"/>
                <a:gd name="T22" fmla="*/ 51 w 197"/>
                <a:gd name="T23" fmla="*/ 30 h 297"/>
                <a:gd name="T24" fmla="*/ 72 w 197"/>
                <a:gd name="T25" fmla="*/ 20 h 297"/>
                <a:gd name="T26" fmla="*/ 88 w 197"/>
                <a:gd name="T27" fmla="*/ 15 h 297"/>
                <a:gd name="T28" fmla="*/ 103 w 197"/>
                <a:gd name="T29" fmla="*/ 13 h 297"/>
                <a:gd name="T30" fmla="*/ 111 w 197"/>
                <a:gd name="T31" fmla="*/ 8 h 297"/>
                <a:gd name="T32" fmla="*/ 115 w 197"/>
                <a:gd name="T33" fmla="*/ 5 h 297"/>
                <a:gd name="T34" fmla="*/ 116 w 197"/>
                <a:gd name="T35" fmla="*/ 10 h 297"/>
                <a:gd name="T36" fmla="*/ 124 w 197"/>
                <a:gd name="T37" fmla="*/ 7 h 297"/>
                <a:gd name="T38" fmla="*/ 125 w 197"/>
                <a:gd name="T39" fmla="*/ 2 h 297"/>
                <a:gd name="T40" fmla="*/ 135 w 197"/>
                <a:gd name="T41" fmla="*/ 0 h 297"/>
                <a:gd name="T42" fmla="*/ 147 w 197"/>
                <a:gd name="T43" fmla="*/ 10 h 297"/>
                <a:gd name="T44" fmla="*/ 155 w 197"/>
                <a:gd name="T45" fmla="*/ 8 h 297"/>
                <a:gd name="T46" fmla="*/ 158 w 197"/>
                <a:gd name="T47" fmla="*/ 5 h 297"/>
                <a:gd name="T48" fmla="*/ 160 w 197"/>
                <a:gd name="T49" fmla="*/ 14 h 297"/>
                <a:gd name="T50" fmla="*/ 175 w 197"/>
                <a:gd name="T51" fmla="*/ 30 h 297"/>
                <a:gd name="T52" fmla="*/ 180 w 197"/>
                <a:gd name="T53" fmla="*/ 26 h 297"/>
                <a:gd name="T54" fmla="*/ 180 w 197"/>
                <a:gd name="T55" fmla="*/ 33 h 297"/>
                <a:gd name="T56" fmla="*/ 186 w 197"/>
                <a:gd name="T57" fmla="*/ 48 h 297"/>
                <a:gd name="T58" fmla="*/ 187 w 197"/>
                <a:gd name="T59" fmla="*/ 55 h 297"/>
                <a:gd name="T60" fmla="*/ 184 w 197"/>
                <a:gd name="T61" fmla="*/ 59 h 297"/>
                <a:gd name="T62" fmla="*/ 191 w 197"/>
                <a:gd name="T63" fmla="*/ 65 h 297"/>
                <a:gd name="T64" fmla="*/ 196 w 197"/>
                <a:gd name="T65" fmla="*/ 70 h 297"/>
                <a:gd name="T66" fmla="*/ 189 w 197"/>
                <a:gd name="T67" fmla="*/ 75 h 297"/>
                <a:gd name="T68" fmla="*/ 188 w 197"/>
                <a:gd name="T69" fmla="*/ 77 h 297"/>
                <a:gd name="T70" fmla="*/ 189 w 197"/>
                <a:gd name="T71" fmla="*/ 81 h 297"/>
                <a:gd name="T72" fmla="*/ 186 w 197"/>
                <a:gd name="T73" fmla="*/ 83 h 297"/>
                <a:gd name="T74" fmla="*/ 188 w 197"/>
                <a:gd name="T75" fmla="*/ 92 h 297"/>
                <a:gd name="T76" fmla="*/ 184 w 197"/>
                <a:gd name="T77" fmla="*/ 92 h 297"/>
                <a:gd name="T78" fmla="*/ 183 w 197"/>
                <a:gd name="T79" fmla="*/ 119 h 297"/>
                <a:gd name="T80" fmla="*/ 180 w 197"/>
                <a:gd name="T81" fmla="*/ 143 h 297"/>
                <a:gd name="T82" fmla="*/ 180 w 197"/>
                <a:gd name="T83" fmla="*/ 173 h 297"/>
                <a:gd name="T84" fmla="*/ 171 w 197"/>
                <a:gd name="T85" fmla="*/ 206 h 297"/>
                <a:gd name="T86" fmla="*/ 156 w 197"/>
                <a:gd name="T87" fmla="*/ 237 h 297"/>
                <a:gd name="T88" fmla="*/ 136 w 197"/>
                <a:gd name="T89" fmla="*/ 252 h 297"/>
                <a:gd name="T90" fmla="*/ 127 w 197"/>
                <a:gd name="T91" fmla="*/ 264 h 297"/>
                <a:gd name="T92" fmla="*/ 123 w 197"/>
                <a:gd name="T93" fmla="*/ 287 h 297"/>
                <a:gd name="T94" fmla="*/ 113 w 197"/>
                <a:gd name="T95" fmla="*/ 290 h 297"/>
                <a:gd name="T96" fmla="*/ 69 w 197"/>
                <a:gd name="T97" fmla="*/ 258 h 297"/>
                <a:gd name="T98" fmla="*/ 32 w 197"/>
                <a:gd name="T99" fmla="*/ 243 h 297"/>
                <a:gd name="T100" fmla="*/ 26 w 197"/>
                <a:gd name="T101" fmla="*/ 241 h 297"/>
                <a:gd name="T102" fmla="*/ 27 w 197"/>
                <a:gd name="T103" fmla="*/ 226 h 297"/>
                <a:gd name="T104" fmla="*/ 23 w 197"/>
                <a:gd name="T105" fmla="*/ 210 h 297"/>
                <a:gd name="T106" fmla="*/ 18 w 197"/>
                <a:gd name="T107" fmla="*/ 193 h 297"/>
                <a:gd name="T108" fmla="*/ 4 w 197"/>
                <a:gd name="T109" fmla="*/ 167 h 297"/>
                <a:gd name="T110" fmla="*/ 2 w 197"/>
                <a:gd name="T111" fmla="*/ 157 h 297"/>
                <a:gd name="T112" fmla="*/ 2 w 197"/>
                <a:gd name="T113" fmla="*/ 14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7" h="297">
                  <a:moveTo>
                    <a:pt x="2" y="140"/>
                  </a:moveTo>
                  <a:lnTo>
                    <a:pt x="2" y="140"/>
                  </a:lnTo>
                  <a:lnTo>
                    <a:pt x="4" y="133"/>
                  </a:lnTo>
                  <a:lnTo>
                    <a:pt x="4" y="127"/>
                  </a:lnTo>
                  <a:lnTo>
                    <a:pt x="4" y="127"/>
                  </a:lnTo>
                  <a:lnTo>
                    <a:pt x="4" y="118"/>
                  </a:lnTo>
                  <a:lnTo>
                    <a:pt x="5" y="109"/>
                  </a:lnTo>
                  <a:lnTo>
                    <a:pt x="5" y="109"/>
                  </a:lnTo>
                  <a:lnTo>
                    <a:pt x="6" y="102"/>
                  </a:lnTo>
                  <a:lnTo>
                    <a:pt x="5" y="93"/>
                  </a:lnTo>
                  <a:lnTo>
                    <a:pt x="5" y="93"/>
                  </a:lnTo>
                  <a:lnTo>
                    <a:pt x="5" y="88"/>
                  </a:lnTo>
                  <a:lnTo>
                    <a:pt x="5" y="83"/>
                  </a:lnTo>
                  <a:lnTo>
                    <a:pt x="5" y="83"/>
                  </a:lnTo>
                  <a:lnTo>
                    <a:pt x="7" y="77"/>
                  </a:lnTo>
                  <a:lnTo>
                    <a:pt x="7" y="77"/>
                  </a:lnTo>
                  <a:lnTo>
                    <a:pt x="8" y="74"/>
                  </a:lnTo>
                  <a:lnTo>
                    <a:pt x="10" y="69"/>
                  </a:lnTo>
                  <a:lnTo>
                    <a:pt x="10" y="69"/>
                  </a:lnTo>
                  <a:lnTo>
                    <a:pt x="8" y="69"/>
                  </a:lnTo>
                  <a:lnTo>
                    <a:pt x="7" y="69"/>
                  </a:lnTo>
                  <a:lnTo>
                    <a:pt x="6" y="70"/>
                  </a:lnTo>
                  <a:lnTo>
                    <a:pt x="5" y="69"/>
                  </a:lnTo>
                  <a:lnTo>
                    <a:pt x="5" y="69"/>
                  </a:lnTo>
                  <a:lnTo>
                    <a:pt x="8" y="66"/>
                  </a:lnTo>
                  <a:lnTo>
                    <a:pt x="8" y="66"/>
                  </a:lnTo>
                  <a:lnTo>
                    <a:pt x="11" y="65"/>
                  </a:lnTo>
                  <a:lnTo>
                    <a:pt x="15" y="62"/>
                  </a:lnTo>
                  <a:lnTo>
                    <a:pt x="18" y="56"/>
                  </a:lnTo>
                  <a:lnTo>
                    <a:pt x="18" y="56"/>
                  </a:lnTo>
                  <a:lnTo>
                    <a:pt x="21" y="54"/>
                  </a:lnTo>
                  <a:lnTo>
                    <a:pt x="25" y="51"/>
                  </a:lnTo>
                  <a:lnTo>
                    <a:pt x="25" y="51"/>
                  </a:lnTo>
                  <a:lnTo>
                    <a:pt x="27" y="50"/>
                  </a:lnTo>
                  <a:lnTo>
                    <a:pt x="30" y="46"/>
                  </a:lnTo>
                  <a:lnTo>
                    <a:pt x="30" y="46"/>
                  </a:lnTo>
                  <a:lnTo>
                    <a:pt x="33" y="44"/>
                  </a:lnTo>
                  <a:lnTo>
                    <a:pt x="33" y="44"/>
                  </a:lnTo>
                  <a:lnTo>
                    <a:pt x="37" y="41"/>
                  </a:lnTo>
                  <a:lnTo>
                    <a:pt x="39" y="38"/>
                  </a:lnTo>
                  <a:lnTo>
                    <a:pt x="39" y="38"/>
                  </a:lnTo>
                  <a:lnTo>
                    <a:pt x="41" y="34"/>
                  </a:lnTo>
                  <a:lnTo>
                    <a:pt x="43" y="30"/>
                  </a:lnTo>
                  <a:lnTo>
                    <a:pt x="43" y="30"/>
                  </a:lnTo>
                  <a:lnTo>
                    <a:pt x="46" y="30"/>
                  </a:lnTo>
                  <a:lnTo>
                    <a:pt x="47" y="30"/>
                  </a:lnTo>
                  <a:lnTo>
                    <a:pt x="47" y="30"/>
                  </a:lnTo>
                  <a:lnTo>
                    <a:pt x="51" y="30"/>
                  </a:lnTo>
                  <a:lnTo>
                    <a:pt x="53" y="29"/>
                  </a:lnTo>
                  <a:lnTo>
                    <a:pt x="53" y="29"/>
                  </a:lnTo>
                  <a:lnTo>
                    <a:pt x="72" y="20"/>
                  </a:lnTo>
                  <a:lnTo>
                    <a:pt x="72" y="20"/>
                  </a:lnTo>
                  <a:lnTo>
                    <a:pt x="79" y="17"/>
                  </a:lnTo>
                  <a:lnTo>
                    <a:pt x="84" y="15"/>
                  </a:lnTo>
                  <a:lnTo>
                    <a:pt x="88" y="15"/>
                  </a:lnTo>
                  <a:lnTo>
                    <a:pt x="88" y="15"/>
                  </a:lnTo>
                  <a:lnTo>
                    <a:pt x="93" y="14"/>
                  </a:lnTo>
                  <a:lnTo>
                    <a:pt x="93" y="14"/>
                  </a:lnTo>
                  <a:lnTo>
                    <a:pt x="98" y="13"/>
                  </a:lnTo>
                  <a:lnTo>
                    <a:pt x="103" y="13"/>
                  </a:lnTo>
                  <a:lnTo>
                    <a:pt x="103" y="13"/>
                  </a:lnTo>
                  <a:lnTo>
                    <a:pt x="108" y="12"/>
                  </a:lnTo>
                  <a:lnTo>
                    <a:pt x="111" y="8"/>
                  </a:lnTo>
                  <a:lnTo>
                    <a:pt x="111" y="8"/>
                  </a:lnTo>
                  <a:lnTo>
                    <a:pt x="113" y="5"/>
                  </a:lnTo>
                  <a:lnTo>
                    <a:pt x="113" y="5"/>
                  </a:lnTo>
                  <a:lnTo>
                    <a:pt x="115" y="5"/>
                  </a:lnTo>
                  <a:lnTo>
                    <a:pt x="115" y="5"/>
                  </a:lnTo>
                  <a:lnTo>
                    <a:pt x="115" y="5"/>
                  </a:lnTo>
                  <a:lnTo>
                    <a:pt x="114" y="10"/>
                  </a:lnTo>
                  <a:lnTo>
                    <a:pt x="114" y="10"/>
                  </a:lnTo>
                  <a:lnTo>
                    <a:pt x="116" y="10"/>
                  </a:lnTo>
                  <a:lnTo>
                    <a:pt x="119" y="10"/>
                  </a:lnTo>
                  <a:lnTo>
                    <a:pt x="123" y="8"/>
                  </a:lnTo>
                  <a:lnTo>
                    <a:pt x="123" y="8"/>
                  </a:lnTo>
                  <a:lnTo>
                    <a:pt x="124" y="7"/>
                  </a:lnTo>
                  <a:lnTo>
                    <a:pt x="124" y="5"/>
                  </a:lnTo>
                  <a:lnTo>
                    <a:pt x="125" y="2"/>
                  </a:lnTo>
                  <a:lnTo>
                    <a:pt x="125" y="2"/>
                  </a:lnTo>
                  <a:lnTo>
                    <a:pt x="125" y="2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5" y="0"/>
                  </a:lnTo>
                  <a:lnTo>
                    <a:pt x="135" y="0"/>
                  </a:lnTo>
                  <a:lnTo>
                    <a:pt x="136" y="4"/>
                  </a:lnTo>
                  <a:lnTo>
                    <a:pt x="141" y="9"/>
                  </a:lnTo>
                  <a:lnTo>
                    <a:pt x="141" y="9"/>
                  </a:lnTo>
                  <a:lnTo>
                    <a:pt x="147" y="10"/>
                  </a:lnTo>
                  <a:lnTo>
                    <a:pt x="147" y="10"/>
                  </a:lnTo>
                  <a:lnTo>
                    <a:pt x="150" y="10"/>
                  </a:lnTo>
                  <a:lnTo>
                    <a:pt x="152" y="9"/>
                  </a:lnTo>
                  <a:lnTo>
                    <a:pt x="155" y="8"/>
                  </a:lnTo>
                  <a:lnTo>
                    <a:pt x="157" y="5"/>
                  </a:lnTo>
                  <a:lnTo>
                    <a:pt x="157" y="5"/>
                  </a:lnTo>
                  <a:lnTo>
                    <a:pt x="158" y="5"/>
                  </a:lnTo>
                  <a:lnTo>
                    <a:pt x="158" y="5"/>
                  </a:lnTo>
                  <a:lnTo>
                    <a:pt x="160" y="8"/>
                  </a:lnTo>
                  <a:lnTo>
                    <a:pt x="160" y="9"/>
                  </a:lnTo>
                  <a:lnTo>
                    <a:pt x="160" y="9"/>
                  </a:lnTo>
                  <a:lnTo>
                    <a:pt x="160" y="14"/>
                  </a:lnTo>
                  <a:lnTo>
                    <a:pt x="162" y="18"/>
                  </a:lnTo>
                  <a:lnTo>
                    <a:pt x="162" y="18"/>
                  </a:lnTo>
                  <a:lnTo>
                    <a:pt x="168" y="24"/>
                  </a:lnTo>
                  <a:lnTo>
                    <a:pt x="175" y="30"/>
                  </a:lnTo>
                  <a:lnTo>
                    <a:pt x="175" y="30"/>
                  </a:lnTo>
                  <a:lnTo>
                    <a:pt x="177" y="30"/>
                  </a:lnTo>
                  <a:lnTo>
                    <a:pt x="177" y="30"/>
                  </a:lnTo>
                  <a:lnTo>
                    <a:pt x="180" y="26"/>
                  </a:lnTo>
                  <a:lnTo>
                    <a:pt x="180" y="26"/>
                  </a:lnTo>
                  <a:lnTo>
                    <a:pt x="180" y="30"/>
                  </a:lnTo>
                  <a:lnTo>
                    <a:pt x="180" y="33"/>
                  </a:lnTo>
                  <a:lnTo>
                    <a:pt x="180" y="33"/>
                  </a:lnTo>
                  <a:lnTo>
                    <a:pt x="182" y="36"/>
                  </a:lnTo>
                  <a:lnTo>
                    <a:pt x="182" y="40"/>
                  </a:lnTo>
                  <a:lnTo>
                    <a:pt x="183" y="44"/>
                  </a:lnTo>
                  <a:lnTo>
                    <a:pt x="186" y="48"/>
                  </a:lnTo>
                  <a:lnTo>
                    <a:pt x="186" y="48"/>
                  </a:lnTo>
                  <a:lnTo>
                    <a:pt x="187" y="51"/>
                  </a:lnTo>
                  <a:lnTo>
                    <a:pt x="187" y="55"/>
                  </a:lnTo>
                  <a:lnTo>
                    <a:pt x="187" y="55"/>
                  </a:lnTo>
                  <a:lnTo>
                    <a:pt x="187" y="56"/>
                  </a:lnTo>
                  <a:lnTo>
                    <a:pt x="186" y="56"/>
                  </a:lnTo>
                  <a:lnTo>
                    <a:pt x="186" y="56"/>
                  </a:lnTo>
                  <a:lnTo>
                    <a:pt x="184" y="59"/>
                  </a:lnTo>
                  <a:lnTo>
                    <a:pt x="184" y="59"/>
                  </a:lnTo>
                  <a:lnTo>
                    <a:pt x="184" y="64"/>
                  </a:lnTo>
                  <a:lnTo>
                    <a:pt x="184" y="64"/>
                  </a:lnTo>
                  <a:lnTo>
                    <a:pt x="191" y="65"/>
                  </a:lnTo>
                  <a:lnTo>
                    <a:pt x="191" y="65"/>
                  </a:lnTo>
                  <a:lnTo>
                    <a:pt x="197" y="67"/>
                  </a:lnTo>
                  <a:lnTo>
                    <a:pt x="197" y="67"/>
                  </a:lnTo>
                  <a:lnTo>
                    <a:pt x="196" y="70"/>
                  </a:lnTo>
                  <a:lnTo>
                    <a:pt x="196" y="70"/>
                  </a:lnTo>
                  <a:lnTo>
                    <a:pt x="193" y="72"/>
                  </a:lnTo>
                  <a:lnTo>
                    <a:pt x="189" y="75"/>
                  </a:lnTo>
                  <a:lnTo>
                    <a:pt x="189" y="75"/>
                  </a:lnTo>
                  <a:lnTo>
                    <a:pt x="188" y="76"/>
                  </a:lnTo>
                  <a:lnTo>
                    <a:pt x="188" y="76"/>
                  </a:lnTo>
                  <a:lnTo>
                    <a:pt x="188" y="77"/>
                  </a:lnTo>
                  <a:lnTo>
                    <a:pt x="188" y="77"/>
                  </a:lnTo>
                  <a:lnTo>
                    <a:pt x="189" y="80"/>
                  </a:lnTo>
                  <a:lnTo>
                    <a:pt x="189" y="80"/>
                  </a:lnTo>
                  <a:lnTo>
                    <a:pt x="189" y="81"/>
                  </a:lnTo>
                  <a:lnTo>
                    <a:pt x="189" y="81"/>
                  </a:lnTo>
                  <a:lnTo>
                    <a:pt x="188" y="83"/>
                  </a:lnTo>
                  <a:lnTo>
                    <a:pt x="188" y="83"/>
                  </a:lnTo>
                  <a:lnTo>
                    <a:pt x="186" y="83"/>
                  </a:lnTo>
                  <a:lnTo>
                    <a:pt x="186" y="83"/>
                  </a:lnTo>
                  <a:lnTo>
                    <a:pt x="184" y="86"/>
                  </a:lnTo>
                  <a:lnTo>
                    <a:pt x="184" y="87"/>
                  </a:lnTo>
                  <a:lnTo>
                    <a:pt x="184" y="87"/>
                  </a:lnTo>
                  <a:lnTo>
                    <a:pt x="188" y="92"/>
                  </a:lnTo>
                  <a:lnTo>
                    <a:pt x="188" y="92"/>
                  </a:lnTo>
                  <a:lnTo>
                    <a:pt x="188" y="92"/>
                  </a:lnTo>
                  <a:lnTo>
                    <a:pt x="188" y="92"/>
                  </a:lnTo>
                  <a:lnTo>
                    <a:pt x="184" y="92"/>
                  </a:lnTo>
                  <a:lnTo>
                    <a:pt x="184" y="92"/>
                  </a:lnTo>
                  <a:lnTo>
                    <a:pt x="184" y="106"/>
                  </a:lnTo>
                  <a:lnTo>
                    <a:pt x="184" y="106"/>
                  </a:lnTo>
                  <a:lnTo>
                    <a:pt x="183" y="119"/>
                  </a:lnTo>
                  <a:lnTo>
                    <a:pt x="181" y="133"/>
                  </a:lnTo>
                  <a:lnTo>
                    <a:pt x="181" y="133"/>
                  </a:lnTo>
                  <a:lnTo>
                    <a:pt x="180" y="138"/>
                  </a:lnTo>
                  <a:lnTo>
                    <a:pt x="180" y="143"/>
                  </a:lnTo>
                  <a:lnTo>
                    <a:pt x="180" y="143"/>
                  </a:lnTo>
                  <a:lnTo>
                    <a:pt x="182" y="158"/>
                  </a:lnTo>
                  <a:lnTo>
                    <a:pt x="181" y="165"/>
                  </a:lnTo>
                  <a:lnTo>
                    <a:pt x="180" y="173"/>
                  </a:lnTo>
                  <a:lnTo>
                    <a:pt x="180" y="173"/>
                  </a:lnTo>
                  <a:lnTo>
                    <a:pt x="175" y="195"/>
                  </a:lnTo>
                  <a:lnTo>
                    <a:pt x="175" y="195"/>
                  </a:lnTo>
                  <a:lnTo>
                    <a:pt x="171" y="206"/>
                  </a:lnTo>
                  <a:lnTo>
                    <a:pt x="167" y="217"/>
                  </a:lnTo>
                  <a:lnTo>
                    <a:pt x="162" y="227"/>
                  </a:lnTo>
                  <a:lnTo>
                    <a:pt x="156" y="237"/>
                  </a:lnTo>
                  <a:lnTo>
                    <a:pt x="156" y="237"/>
                  </a:lnTo>
                  <a:lnTo>
                    <a:pt x="152" y="242"/>
                  </a:lnTo>
                  <a:lnTo>
                    <a:pt x="147" y="247"/>
                  </a:lnTo>
                  <a:lnTo>
                    <a:pt x="142" y="250"/>
                  </a:lnTo>
                  <a:lnTo>
                    <a:pt x="136" y="252"/>
                  </a:lnTo>
                  <a:lnTo>
                    <a:pt x="136" y="252"/>
                  </a:lnTo>
                  <a:lnTo>
                    <a:pt x="131" y="252"/>
                  </a:lnTo>
                  <a:lnTo>
                    <a:pt x="131" y="252"/>
                  </a:lnTo>
                  <a:lnTo>
                    <a:pt x="127" y="264"/>
                  </a:lnTo>
                  <a:lnTo>
                    <a:pt x="125" y="277"/>
                  </a:lnTo>
                  <a:lnTo>
                    <a:pt x="125" y="277"/>
                  </a:lnTo>
                  <a:lnTo>
                    <a:pt x="125" y="282"/>
                  </a:lnTo>
                  <a:lnTo>
                    <a:pt x="123" y="287"/>
                  </a:lnTo>
                  <a:lnTo>
                    <a:pt x="119" y="297"/>
                  </a:lnTo>
                  <a:lnTo>
                    <a:pt x="119" y="297"/>
                  </a:lnTo>
                  <a:lnTo>
                    <a:pt x="115" y="293"/>
                  </a:lnTo>
                  <a:lnTo>
                    <a:pt x="113" y="290"/>
                  </a:lnTo>
                  <a:lnTo>
                    <a:pt x="113" y="290"/>
                  </a:lnTo>
                  <a:lnTo>
                    <a:pt x="98" y="278"/>
                  </a:lnTo>
                  <a:lnTo>
                    <a:pt x="84" y="267"/>
                  </a:lnTo>
                  <a:lnTo>
                    <a:pt x="69" y="258"/>
                  </a:lnTo>
                  <a:lnTo>
                    <a:pt x="53" y="250"/>
                  </a:lnTo>
                  <a:lnTo>
                    <a:pt x="53" y="250"/>
                  </a:lnTo>
                  <a:lnTo>
                    <a:pt x="42" y="246"/>
                  </a:lnTo>
                  <a:lnTo>
                    <a:pt x="32" y="243"/>
                  </a:lnTo>
                  <a:lnTo>
                    <a:pt x="32" y="243"/>
                  </a:lnTo>
                  <a:lnTo>
                    <a:pt x="28" y="243"/>
                  </a:lnTo>
                  <a:lnTo>
                    <a:pt x="27" y="242"/>
                  </a:lnTo>
                  <a:lnTo>
                    <a:pt x="26" y="241"/>
                  </a:lnTo>
                  <a:lnTo>
                    <a:pt x="26" y="241"/>
                  </a:lnTo>
                  <a:lnTo>
                    <a:pt x="27" y="233"/>
                  </a:lnTo>
                  <a:lnTo>
                    <a:pt x="27" y="233"/>
                  </a:lnTo>
                  <a:lnTo>
                    <a:pt x="27" y="226"/>
                  </a:lnTo>
                  <a:lnTo>
                    <a:pt x="25" y="219"/>
                  </a:lnTo>
                  <a:lnTo>
                    <a:pt x="25" y="219"/>
                  </a:lnTo>
                  <a:lnTo>
                    <a:pt x="23" y="215"/>
                  </a:lnTo>
                  <a:lnTo>
                    <a:pt x="23" y="210"/>
                  </a:lnTo>
                  <a:lnTo>
                    <a:pt x="23" y="210"/>
                  </a:lnTo>
                  <a:lnTo>
                    <a:pt x="21" y="201"/>
                  </a:lnTo>
                  <a:lnTo>
                    <a:pt x="21" y="201"/>
                  </a:lnTo>
                  <a:lnTo>
                    <a:pt x="18" y="193"/>
                  </a:lnTo>
                  <a:lnTo>
                    <a:pt x="18" y="193"/>
                  </a:lnTo>
                  <a:lnTo>
                    <a:pt x="15" y="185"/>
                  </a:lnTo>
                  <a:lnTo>
                    <a:pt x="15" y="185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2" y="163"/>
                  </a:lnTo>
                  <a:lnTo>
                    <a:pt x="2" y="163"/>
                  </a:lnTo>
                  <a:lnTo>
                    <a:pt x="2" y="157"/>
                  </a:lnTo>
                  <a:lnTo>
                    <a:pt x="1" y="152"/>
                  </a:lnTo>
                  <a:lnTo>
                    <a:pt x="1" y="152"/>
                  </a:lnTo>
                  <a:lnTo>
                    <a:pt x="0" y="145"/>
                  </a:lnTo>
                  <a:lnTo>
                    <a:pt x="2" y="140"/>
                  </a:lnTo>
                  <a:lnTo>
                    <a:pt x="2" y="1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40000" lnSpcReduction="20000"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83" name="íṩlîdé"/>
          <p:cNvSpPr/>
          <p:nvPr/>
        </p:nvSpPr>
        <p:spPr>
          <a:xfrm>
            <a:off x="7713877" y="3567455"/>
            <a:ext cx="898590" cy="183862"/>
          </a:xfrm>
          <a:prstGeom prst="ellipse">
            <a:avLst/>
          </a:prstGeom>
          <a:solidFill>
            <a:schemeClr val="bg1">
              <a:lumMod val="95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250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4" name="isľîďé"/>
          <p:cNvGrpSpPr/>
          <p:nvPr/>
        </p:nvGrpSpPr>
        <p:grpSpPr>
          <a:xfrm>
            <a:off x="7974773" y="2516602"/>
            <a:ext cx="376800" cy="1205514"/>
            <a:chOff x="8072736" y="3405452"/>
            <a:chExt cx="393129" cy="1257757"/>
          </a:xfrm>
          <a:solidFill>
            <a:schemeClr val="bg1"/>
          </a:solidFill>
        </p:grpSpPr>
        <p:sp>
          <p:nvSpPr>
            <p:cNvPr id="93" name="íṩḻîḋé"/>
            <p:cNvSpPr/>
            <p:nvPr/>
          </p:nvSpPr>
          <p:spPr bwMode="auto">
            <a:xfrm>
              <a:off x="8072736" y="3585768"/>
              <a:ext cx="393129" cy="1077441"/>
            </a:xfrm>
            <a:custGeom>
              <a:avLst/>
              <a:gdLst>
                <a:gd name="T0" fmla="*/ 577 w 617"/>
                <a:gd name="T1" fmla="*/ 78 h 1691"/>
                <a:gd name="T2" fmla="*/ 613 w 617"/>
                <a:gd name="T3" fmla="*/ 209 h 1691"/>
                <a:gd name="T4" fmla="*/ 601 w 617"/>
                <a:gd name="T5" fmla="*/ 295 h 1691"/>
                <a:gd name="T6" fmla="*/ 598 w 617"/>
                <a:gd name="T7" fmla="*/ 396 h 1691"/>
                <a:gd name="T8" fmla="*/ 565 w 617"/>
                <a:gd name="T9" fmla="*/ 518 h 1691"/>
                <a:gd name="T10" fmla="*/ 528 w 617"/>
                <a:gd name="T11" fmla="*/ 608 h 1691"/>
                <a:gd name="T12" fmla="*/ 523 w 617"/>
                <a:gd name="T13" fmla="*/ 735 h 1691"/>
                <a:gd name="T14" fmla="*/ 496 w 617"/>
                <a:gd name="T15" fmla="*/ 808 h 1691"/>
                <a:gd name="T16" fmla="*/ 500 w 617"/>
                <a:gd name="T17" fmla="*/ 854 h 1691"/>
                <a:gd name="T18" fmla="*/ 491 w 617"/>
                <a:gd name="T19" fmla="*/ 914 h 1691"/>
                <a:gd name="T20" fmla="*/ 497 w 617"/>
                <a:gd name="T21" fmla="*/ 996 h 1691"/>
                <a:gd name="T22" fmla="*/ 502 w 617"/>
                <a:gd name="T23" fmla="*/ 1092 h 1691"/>
                <a:gd name="T24" fmla="*/ 522 w 617"/>
                <a:gd name="T25" fmla="*/ 1253 h 1691"/>
                <a:gd name="T26" fmla="*/ 500 w 617"/>
                <a:gd name="T27" fmla="*/ 1418 h 1691"/>
                <a:gd name="T28" fmla="*/ 500 w 617"/>
                <a:gd name="T29" fmla="*/ 1524 h 1691"/>
                <a:gd name="T30" fmla="*/ 492 w 617"/>
                <a:gd name="T31" fmla="*/ 1617 h 1691"/>
                <a:gd name="T32" fmla="*/ 441 w 617"/>
                <a:gd name="T33" fmla="*/ 1659 h 1691"/>
                <a:gd name="T34" fmla="*/ 295 w 617"/>
                <a:gd name="T35" fmla="*/ 1688 h 1691"/>
                <a:gd name="T36" fmla="*/ 272 w 617"/>
                <a:gd name="T37" fmla="*/ 1665 h 1691"/>
                <a:gd name="T38" fmla="*/ 326 w 617"/>
                <a:gd name="T39" fmla="*/ 1610 h 1691"/>
                <a:gd name="T40" fmla="*/ 375 w 617"/>
                <a:gd name="T41" fmla="*/ 1496 h 1691"/>
                <a:gd name="T42" fmla="*/ 386 w 617"/>
                <a:gd name="T43" fmla="*/ 1440 h 1691"/>
                <a:gd name="T44" fmla="*/ 368 w 617"/>
                <a:gd name="T45" fmla="*/ 1237 h 1691"/>
                <a:gd name="T46" fmla="*/ 367 w 617"/>
                <a:gd name="T47" fmla="*/ 1145 h 1691"/>
                <a:gd name="T48" fmla="*/ 331 w 617"/>
                <a:gd name="T49" fmla="*/ 1078 h 1691"/>
                <a:gd name="T50" fmla="*/ 328 w 617"/>
                <a:gd name="T51" fmla="*/ 1292 h 1691"/>
                <a:gd name="T52" fmla="*/ 312 w 617"/>
                <a:gd name="T53" fmla="*/ 1437 h 1691"/>
                <a:gd name="T54" fmla="*/ 318 w 617"/>
                <a:gd name="T55" fmla="*/ 1532 h 1691"/>
                <a:gd name="T56" fmla="*/ 291 w 617"/>
                <a:gd name="T57" fmla="*/ 1577 h 1691"/>
                <a:gd name="T58" fmla="*/ 137 w 617"/>
                <a:gd name="T59" fmla="*/ 1574 h 1691"/>
                <a:gd name="T60" fmla="*/ 25 w 617"/>
                <a:gd name="T61" fmla="*/ 1543 h 1691"/>
                <a:gd name="T62" fmla="*/ 100 w 617"/>
                <a:gd name="T63" fmla="*/ 1515 h 1691"/>
                <a:gd name="T64" fmla="*/ 171 w 617"/>
                <a:gd name="T65" fmla="*/ 1481 h 1691"/>
                <a:gd name="T66" fmla="*/ 192 w 617"/>
                <a:gd name="T67" fmla="*/ 1416 h 1691"/>
                <a:gd name="T68" fmla="*/ 189 w 617"/>
                <a:gd name="T69" fmla="*/ 1353 h 1691"/>
                <a:gd name="T70" fmla="*/ 182 w 617"/>
                <a:gd name="T71" fmla="*/ 1082 h 1691"/>
                <a:gd name="T72" fmla="*/ 196 w 617"/>
                <a:gd name="T73" fmla="*/ 863 h 1691"/>
                <a:gd name="T74" fmla="*/ 198 w 617"/>
                <a:gd name="T75" fmla="*/ 813 h 1691"/>
                <a:gd name="T76" fmla="*/ 224 w 617"/>
                <a:gd name="T77" fmla="*/ 727 h 1691"/>
                <a:gd name="T78" fmla="*/ 208 w 617"/>
                <a:gd name="T79" fmla="*/ 699 h 1691"/>
                <a:gd name="T80" fmla="*/ 218 w 617"/>
                <a:gd name="T81" fmla="*/ 535 h 1691"/>
                <a:gd name="T82" fmla="*/ 255 w 617"/>
                <a:gd name="T83" fmla="*/ 332 h 1691"/>
                <a:gd name="T84" fmla="*/ 220 w 617"/>
                <a:gd name="T85" fmla="*/ 278 h 1691"/>
                <a:gd name="T86" fmla="*/ 109 w 617"/>
                <a:gd name="T87" fmla="*/ 199 h 1691"/>
                <a:gd name="T88" fmla="*/ 75 w 617"/>
                <a:gd name="T89" fmla="*/ 151 h 1691"/>
                <a:gd name="T90" fmla="*/ 23 w 617"/>
                <a:gd name="T91" fmla="*/ 101 h 1691"/>
                <a:gd name="T92" fmla="*/ 9 w 617"/>
                <a:gd name="T93" fmla="*/ 70 h 1691"/>
                <a:gd name="T94" fmla="*/ 30 w 617"/>
                <a:gd name="T95" fmla="*/ 71 h 1691"/>
                <a:gd name="T96" fmla="*/ 10 w 617"/>
                <a:gd name="T97" fmla="*/ 44 h 1691"/>
                <a:gd name="T98" fmla="*/ 53 w 617"/>
                <a:gd name="T99" fmla="*/ 68 h 1691"/>
                <a:gd name="T100" fmla="*/ 32 w 617"/>
                <a:gd name="T101" fmla="*/ 29 h 1691"/>
                <a:gd name="T102" fmla="*/ 90 w 617"/>
                <a:gd name="T103" fmla="*/ 50 h 1691"/>
                <a:gd name="T104" fmla="*/ 99 w 617"/>
                <a:gd name="T105" fmla="*/ 22 h 1691"/>
                <a:gd name="T106" fmla="*/ 106 w 617"/>
                <a:gd name="T107" fmla="*/ 81 h 1691"/>
                <a:gd name="T108" fmla="*/ 202 w 617"/>
                <a:gd name="T109" fmla="*/ 162 h 1691"/>
                <a:gd name="T110" fmla="*/ 240 w 617"/>
                <a:gd name="T111" fmla="*/ 174 h 1691"/>
                <a:gd name="T112" fmla="*/ 290 w 617"/>
                <a:gd name="T113" fmla="*/ 102 h 1691"/>
                <a:gd name="T114" fmla="*/ 328 w 617"/>
                <a:gd name="T115" fmla="*/ 52 h 1691"/>
                <a:gd name="T116" fmla="*/ 321 w 617"/>
                <a:gd name="T117" fmla="*/ 101 h 1691"/>
                <a:gd name="T118" fmla="*/ 336 w 617"/>
                <a:gd name="T119" fmla="*/ 119 h 1691"/>
                <a:gd name="T120" fmla="*/ 467 w 617"/>
                <a:gd name="T121" fmla="*/ 2 h 1691"/>
                <a:gd name="T122" fmla="*/ 268 w 617"/>
                <a:gd name="T123" fmla="*/ 241 h 1691"/>
                <a:gd name="T124" fmla="*/ 263 w 617"/>
                <a:gd name="T125" fmla="*/ 259 h 1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7" h="1691">
                  <a:moveTo>
                    <a:pt x="478" y="29"/>
                  </a:moveTo>
                  <a:lnTo>
                    <a:pt x="478" y="29"/>
                  </a:lnTo>
                  <a:lnTo>
                    <a:pt x="484" y="29"/>
                  </a:lnTo>
                  <a:lnTo>
                    <a:pt x="489" y="32"/>
                  </a:lnTo>
                  <a:lnTo>
                    <a:pt x="499" y="37"/>
                  </a:lnTo>
                  <a:lnTo>
                    <a:pt x="499" y="37"/>
                  </a:lnTo>
                  <a:lnTo>
                    <a:pt x="510" y="42"/>
                  </a:lnTo>
                  <a:lnTo>
                    <a:pt x="522" y="47"/>
                  </a:lnTo>
                  <a:lnTo>
                    <a:pt x="522" y="47"/>
                  </a:lnTo>
                  <a:lnTo>
                    <a:pt x="543" y="57"/>
                  </a:lnTo>
                  <a:lnTo>
                    <a:pt x="561" y="69"/>
                  </a:lnTo>
                  <a:lnTo>
                    <a:pt x="561" y="69"/>
                  </a:lnTo>
                  <a:lnTo>
                    <a:pt x="572" y="74"/>
                  </a:lnTo>
                  <a:lnTo>
                    <a:pt x="572" y="74"/>
                  </a:lnTo>
                  <a:lnTo>
                    <a:pt x="577" y="78"/>
                  </a:lnTo>
                  <a:lnTo>
                    <a:pt x="582" y="81"/>
                  </a:lnTo>
                  <a:lnTo>
                    <a:pt x="586" y="85"/>
                  </a:lnTo>
                  <a:lnTo>
                    <a:pt x="590" y="90"/>
                  </a:lnTo>
                  <a:lnTo>
                    <a:pt x="590" y="90"/>
                  </a:lnTo>
                  <a:lnTo>
                    <a:pt x="597" y="102"/>
                  </a:lnTo>
                  <a:lnTo>
                    <a:pt x="605" y="115"/>
                  </a:lnTo>
                  <a:lnTo>
                    <a:pt x="605" y="115"/>
                  </a:lnTo>
                  <a:lnTo>
                    <a:pt x="611" y="128"/>
                  </a:lnTo>
                  <a:lnTo>
                    <a:pt x="613" y="142"/>
                  </a:lnTo>
                  <a:lnTo>
                    <a:pt x="616" y="156"/>
                  </a:lnTo>
                  <a:lnTo>
                    <a:pt x="617" y="171"/>
                  </a:lnTo>
                  <a:lnTo>
                    <a:pt x="617" y="171"/>
                  </a:lnTo>
                  <a:lnTo>
                    <a:pt x="616" y="190"/>
                  </a:lnTo>
                  <a:lnTo>
                    <a:pt x="613" y="209"/>
                  </a:lnTo>
                  <a:lnTo>
                    <a:pt x="613" y="209"/>
                  </a:lnTo>
                  <a:lnTo>
                    <a:pt x="613" y="223"/>
                  </a:lnTo>
                  <a:lnTo>
                    <a:pt x="613" y="223"/>
                  </a:lnTo>
                  <a:lnTo>
                    <a:pt x="611" y="230"/>
                  </a:lnTo>
                  <a:lnTo>
                    <a:pt x="607" y="237"/>
                  </a:lnTo>
                  <a:lnTo>
                    <a:pt x="607" y="237"/>
                  </a:lnTo>
                  <a:lnTo>
                    <a:pt x="606" y="240"/>
                  </a:lnTo>
                  <a:lnTo>
                    <a:pt x="606" y="242"/>
                  </a:lnTo>
                  <a:lnTo>
                    <a:pt x="606" y="242"/>
                  </a:lnTo>
                  <a:lnTo>
                    <a:pt x="606" y="257"/>
                  </a:lnTo>
                  <a:lnTo>
                    <a:pt x="605" y="272"/>
                  </a:lnTo>
                  <a:lnTo>
                    <a:pt x="605" y="272"/>
                  </a:lnTo>
                  <a:lnTo>
                    <a:pt x="603" y="280"/>
                  </a:lnTo>
                  <a:lnTo>
                    <a:pt x="603" y="280"/>
                  </a:lnTo>
                  <a:lnTo>
                    <a:pt x="601" y="295"/>
                  </a:lnTo>
                  <a:lnTo>
                    <a:pt x="601" y="295"/>
                  </a:lnTo>
                  <a:lnTo>
                    <a:pt x="600" y="299"/>
                  </a:lnTo>
                  <a:lnTo>
                    <a:pt x="600" y="299"/>
                  </a:lnTo>
                  <a:lnTo>
                    <a:pt x="598" y="318"/>
                  </a:lnTo>
                  <a:lnTo>
                    <a:pt x="598" y="318"/>
                  </a:lnTo>
                  <a:lnTo>
                    <a:pt x="598" y="324"/>
                  </a:lnTo>
                  <a:lnTo>
                    <a:pt x="598" y="324"/>
                  </a:lnTo>
                  <a:lnTo>
                    <a:pt x="600" y="337"/>
                  </a:lnTo>
                  <a:lnTo>
                    <a:pt x="600" y="337"/>
                  </a:lnTo>
                  <a:lnTo>
                    <a:pt x="600" y="344"/>
                  </a:lnTo>
                  <a:lnTo>
                    <a:pt x="600" y="344"/>
                  </a:lnTo>
                  <a:lnTo>
                    <a:pt x="600" y="369"/>
                  </a:lnTo>
                  <a:lnTo>
                    <a:pt x="600" y="369"/>
                  </a:lnTo>
                  <a:lnTo>
                    <a:pt x="600" y="383"/>
                  </a:lnTo>
                  <a:lnTo>
                    <a:pt x="600" y="390"/>
                  </a:lnTo>
                  <a:lnTo>
                    <a:pt x="598" y="396"/>
                  </a:lnTo>
                  <a:lnTo>
                    <a:pt x="598" y="396"/>
                  </a:lnTo>
                  <a:lnTo>
                    <a:pt x="597" y="404"/>
                  </a:lnTo>
                  <a:lnTo>
                    <a:pt x="597" y="410"/>
                  </a:lnTo>
                  <a:lnTo>
                    <a:pt x="597" y="410"/>
                  </a:lnTo>
                  <a:lnTo>
                    <a:pt x="597" y="421"/>
                  </a:lnTo>
                  <a:lnTo>
                    <a:pt x="596" y="432"/>
                  </a:lnTo>
                  <a:lnTo>
                    <a:pt x="595" y="443"/>
                  </a:lnTo>
                  <a:lnTo>
                    <a:pt x="592" y="454"/>
                  </a:lnTo>
                  <a:lnTo>
                    <a:pt x="592" y="454"/>
                  </a:lnTo>
                  <a:lnTo>
                    <a:pt x="586" y="473"/>
                  </a:lnTo>
                  <a:lnTo>
                    <a:pt x="579" y="493"/>
                  </a:lnTo>
                  <a:lnTo>
                    <a:pt x="579" y="493"/>
                  </a:lnTo>
                  <a:lnTo>
                    <a:pt x="571" y="508"/>
                  </a:lnTo>
                  <a:lnTo>
                    <a:pt x="571" y="508"/>
                  </a:lnTo>
                  <a:lnTo>
                    <a:pt x="565" y="518"/>
                  </a:lnTo>
                  <a:lnTo>
                    <a:pt x="557" y="526"/>
                  </a:lnTo>
                  <a:lnTo>
                    <a:pt x="557" y="526"/>
                  </a:lnTo>
                  <a:lnTo>
                    <a:pt x="554" y="530"/>
                  </a:lnTo>
                  <a:lnTo>
                    <a:pt x="551" y="535"/>
                  </a:lnTo>
                  <a:lnTo>
                    <a:pt x="549" y="540"/>
                  </a:lnTo>
                  <a:lnTo>
                    <a:pt x="549" y="545"/>
                  </a:lnTo>
                  <a:lnTo>
                    <a:pt x="549" y="545"/>
                  </a:lnTo>
                  <a:lnTo>
                    <a:pt x="548" y="552"/>
                  </a:lnTo>
                  <a:lnTo>
                    <a:pt x="545" y="560"/>
                  </a:lnTo>
                  <a:lnTo>
                    <a:pt x="545" y="560"/>
                  </a:lnTo>
                  <a:lnTo>
                    <a:pt x="538" y="581"/>
                  </a:lnTo>
                  <a:lnTo>
                    <a:pt x="529" y="601"/>
                  </a:lnTo>
                  <a:lnTo>
                    <a:pt x="529" y="601"/>
                  </a:lnTo>
                  <a:lnTo>
                    <a:pt x="528" y="608"/>
                  </a:lnTo>
                  <a:lnTo>
                    <a:pt x="528" y="608"/>
                  </a:lnTo>
                  <a:lnTo>
                    <a:pt x="528" y="634"/>
                  </a:lnTo>
                  <a:lnTo>
                    <a:pt x="528" y="634"/>
                  </a:lnTo>
                  <a:lnTo>
                    <a:pt x="529" y="656"/>
                  </a:lnTo>
                  <a:lnTo>
                    <a:pt x="529" y="666"/>
                  </a:lnTo>
                  <a:lnTo>
                    <a:pt x="528" y="678"/>
                  </a:lnTo>
                  <a:lnTo>
                    <a:pt x="528" y="678"/>
                  </a:lnTo>
                  <a:lnTo>
                    <a:pt x="528" y="691"/>
                  </a:lnTo>
                  <a:lnTo>
                    <a:pt x="528" y="691"/>
                  </a:lnTo>
                  <a:lnTo>
                    <a:pt x="528" y="696"/>
                  </a:lnTo>
                  <a:lnTo>
                    <a:pt x="526" y="700"/>
                  </a:lnTo>
                  <a:lnTo>
                    <a:pt x="526" y="700"/>
                  </a:lnTo>
                  <a:lnTo>
                    <a:pt x="526" y="704"/>
                  </a:lnTo>
                  <a:lnTo>
                    <a:pt x="526" y="704"/>
                  </a:lnTo>
                  <a:lnTo>
                    <a:pt x="525" y="720"/>
                  </a:lnTo>
                  <a:lnTo>
                    <a:pt x="523" y="735"/>
                  </a:lnTo>
                  <a:lnTo>
                    <a:pt x="518" y="749"/>
                  </a:lnTo>
                  <a:lnTo>
                    <a:pt x="512" y="764"/>
                  </a:lnTo>
                  <a:lnTo>
                    <a:pt x="512" y="764"/>
                  </a:lnTo>
                  <a:lnTo>
                    <a:pt x="503" y="780"/>
                  </a:lnTo>
                  <a:lnTo>
                    <a:pt x="503" y="780"/>
                  </a:lnTo>
                  <a:lnTo>
                    <a:pt x="502" y="783"/>
                  </a:lnTo>
                  <a:lnTo>
                    <a:pt x="502" y="783"/>
                  </a:lnTo>
                  <a:lnTo>
                    <a:pt x="499" y="798"/>
                  </a:lnTo>
                  <a:lnTo>
                    <a:pt x="499" y="798"/>
                  </a:lnTo>
                  <a:lnTo>
                    <a:pt x="497" y="801"/>
                  </a:lnTo>
                  <a:lnTo>
                    <a:pt x="497" y="801"/>
                  </a:lnTo>
                  <a:lnTo>
                    <a:pt x="494" y="805"/>
                  </a:lnTo>
                  <a:lnTo>
                    <a:pt x="494" y="806"/>
                  </a:lnTo>
                  <a:lnTo>
                    <a:pt x="496" y="808"/>
                  </a:lnTo>
                  <a:lnTo>
                    <a:pt x="496" y="808"/>
                  </a:lnTo>
                  <a:lnTo>
                    <a:pt x="498" y="815"/>
                  </a:lnTo>
                  <a:lnTo>
                    <a:pt x="498" y="815"/>
                  </a:lnTo>
                  <a:lnTo>
                    <a:pt x="499" y="819"/>
                  </a:lnTo>
                  <a:lnTo>
                    <a:pt x="500" y="821"/>
                  </a:lnTo>
                  <a:lnTo>
                    <a:pt x="499" y="825"/>
                  </a:lnTo>
                  <a:lnTo>
                    <a:pt x="498" y="829"/>
                  </a:lnTo>
                  <a:lnTo>
                    <a:pt x="498" y="829"/>
                  </a:lnTo>
                  <a:lnTo>
                    <a:pt x="496" y="832"/>
                  </a:lnTo>
                  <a:lnTo>
                    <a:pt x="496" y="839"/>
                  </a:lnTo>
                  <a:lnTo>
                    <a:pt x="496" y="839"/>
                  </a:lnTo>
                  <a:lnTo>
                    <a:pt x="496" y="845"/>
                  </a:lnTo>
                  <a:lnTo>
                    <a:pt x="496" y="847"/>
                  </a:lnTo>
                  <a:lnTo>
                    <a:pt x="498" y="850"/>
                  </a:lnTo>
                  <a:lnTo>
                    <a:pt x="498" y="850"/>
                  </a:lnTo>
                  <a:lnTo>
                    <a:pt x="500" y="854"/>
                  </a:lnTo>
                  <a:lnTo>
                    <a:pt x="500" y="857"/>
                  </a:lnTo>
                  <a:lnTo>
                    <a:pt x="499" y="861"/>
                  </a:lnTo>
                  <a:lnTo>
                    <a:pt x="496" y="865"/>
                  </a:lnTo>
                  <a:lnTo>
                    <a:pt x="496" y="865"/>
                  </a:lnTo>
                  <a:lnTo>
                    <a:pt x="493" y="867"/>
                  </a:lnTo>
                  <a:lnTo>
                    <a:pt x="491" y="870"/>
                  </a:lnTo>
                  <a:lnTo>
                    <a:pt x="491" y="873"/>
                  </a:lnTo>
                  <a:lnTo>
                    <a:pt x="491" y="876"/>
                  </a:lnTo>
                  <a:lnTo>
                    <a:pt x="491" y="876"/>
                  </a:lnTo>
                  <a:lnTo>
                    <a:pt x="491" y="893"/>
                  </a:lnTo>
                  <a:lnTo>
                    <a:pt x="491" y="893"/>
                  </a:lnTo>
                  <a:lnTo>
                    <a:pt x="489" y="906"/>
                  </a:lnTo>
                  <a:lnTo>
                    <a:pt x="489" y="906"/>
                  </a:lnTo>
                  <a:lnTo>
                    <a:pt x="489" y="911"/>
                  </a:lnTo>
                  <a:lnTo>
                    <a:pt x="491" y="914"/>
                  </a:lnTo>
                  <a:lnTo>
                    <a:pt x="491" y="914"/>
                  </a:lnTo>
                  <a:lnTo>
                    <a:pt x="493" y="924"/>
                  </a:lnTo>
                  <a:lnTo>
                    <a:pt x="494" y="935"/>
                  </a:lnTo>
                  <a:lnTo>
                    <a:pt x="494" y="935"/>
                  </a:lnTo>
                  <a:lnTo>
                    <a:pt x="494" y="940"/>
                  </a:lnTo>
                  <a:lnTo>
                    <a:pt x="494" y="940"/>
                  </a:lnTo>
                  <a:lnTo>
                    <a:pt x="492" y="949"/>
                  </a:lnTo>
                  <a:lnTo>
                    <a:pt x="492" y="949"/>
                  </a:lnTo>
                  <a:lnTo>
                    <a:pt x="491" y="953"/>
                  </a:lnTo>
                  <a:lnTo>
                    <a:pt x="491" y="956"/>
                  </a:lnTo>
                  <a:lnTo>
                    <a:pt x="491" y="956"/>
                  </a:lnTo>
                  <a:lnTo>
                    <a:pt x="494" y="976"/>
                  </a:lnTo>
                  <a:lnTo>
                    <a:pt x="496" y="986"/>
                  </a:lnTo>
                  <a:lnTo>
                    <a:pt x="497" y="996"/>
                  </a:lnTo>
                  <a:lnTo>
                    <a:pt x="497" y="996"/>
                  </a:lnTo>
                  <a:lnTo>
                    <a:pt x="496" y="1012"/>
                  </a:lnTo>
                  <a:lnTo>
                    <a:pt x="496" y="1012"/>
                  </a:lnTo>
                  <a:lnTo>
                    <a:pt x="494" y="1022"/>
                  </a:lnTo>
                  <a:lnTo>
                    <a:pt x="491" y="1032"/>
                  </a:lnTo>
                  <a:lnTo>
                    <a:pt x="491" y="1032"/>
                  </a:lnTo>
                  <a:lnTo>
                    <a:pt x="488" y="1035"/>
                  </a:lnTo>
                  <a:lnTo>
                    <a:pt x="488" y="1035"/>
                  </a:lnTo>
                  <a:lnTo>
                    <a:pt x="487" y="1037"/>
                  </a:lnTo>
                  <a:lnTo>
                    <a:pt x="487" y="1041"/>
                  </a:lnTo>
                  <a:lnTo>
                    <a:pt x="488" y="1046"/>
                  </a:lnTo>
                  <a:lnTo>
                    <a:pt x="488" y="1046"/>
                  </a:lnTo>
                  <a:lnTo>
                    <a:pt x="500" y="1078"/>
                  </a:lnTo>
                  <a:lnTo>
                    <a:pt x="500" y="1078"/>
                  </a:lnTo>
                  <a:lnTo>
                    <a:pt x="502" y="1084"/>
                  </a:lnTo>
                  <a:lnTo>
                    <a:pt x="502" y="1092"/>
                  </a:lnTo>
                  <a:lnTo>
                    <a:pt x="502" y="1092"/>
                  </a:lnTo>
                  <a:lnTo>
                    <a:pt x="502" y="1098"/>
                  </a:lnTo>
                  <a:lnTo>
                    <a:pt x="503" y="1104"/>
                  </a:lnTo>
                  <a:lnTo>
                    <a:pt x="503" y="1104"/>
                  </a:lnTo>
                  <a:lnTo>
                    <a:pt x="510" y="1136"/>
                  </a:lnTo>
                  <a:lnTo>
                    <a:pt x="517" y="1168"/>
                  </a:lnTo>
                  <a:lnTo>
                    <a:pt x="517" y="1168"/>
                  </a:lnTo>
                  <a:lnTo>
                    <a:pt x="519" y="1186"/>
                  </a:lnTo>
                  <a:lnTo>
                    <a:pt x="519" y="1186"/>
                  </a:lnTo>
                  <a:lnTo>
                    <a:pt x="520" y="1203"/>
                  </a:lnTo>
                  <a:lnTo>
                    <a:pt x="522" y="1220"/>
                  </a:lnTo>
                  <a:lnTo>
                    <a:pt x="522" y="1220"/>
                  </a:lnTo>
                  <a:lnTo>
                    <a:pt x="522" y="1237"/>
                  </a:lnTo>
                  <a:lnTo>
                    <a:pt x="522" y="1253"/>
                  </a:lnTo>
                  <a:lnTo>
                    <a:pt x="522" y="1253"/>
                  </a:lnTo>
                  <a:lnTo>
                    <a:pt x="520" y="1263"/>
                  </a:lnTo>
                  <a:lnTo>
                    <a:pt x="520" y="1263"/>
                  </a:lnTo>
                  <a:lnTo>
                    <a:pt x="519" y="1289"/>
                  </a:lnTo>
                  <a:lnTo>
                    <a:pt x="515" y="1313"/>
                  </a:lnTo>
                  <a:lnTo>
                    <a:pt x="515" y="1313"/>
                  </a:lnTo>
                  <a:lnTo>
                    <a:pt x="514" y="1326"/>
                  </a:lnTo>
                  <a:lnTo>
                    <a:pt x="514" y="1338"/>
                  </a:lnTo>
                  <a:lnTo>
                    <a:pt x="514" y="1338"/>
                  </a:lnTo>
                  <a:lnTo>
                    <a:pt x="513" y="1354"/>
                  </a:lnTo>
                  <a:lnTo>
                    <a:pt x="512" y="1372"/>
                  </a:lnTo>
                  <a:lnTo>
                    <a:pt x="508" y="1388"/>
                  </a:lnTo>
                  <a:lnTo>
                    <a:pt x="504" y="1404"/>
                  </a:lnTo>
                  <a:lnTo>
                    <a:pt x="504" y="1404"/>
                  </a:lnTo>
                  <a:lnTo>
                    <a:pt x="500" y="1418"/>
                  </a:lnTo>
                  <a:lnTo>
                    <a:pt x="500" y="1418"/>
                  </a:lnTo>
                  <a:lnTo>
                    <a:pt x="499" y="1424"/>
                  </a:lnTo>
                  <a:lnTo>
                    <a:pt x="498" y="1430"/>
                  </a:lnTo>
                  <a:lnTo>
                    <a:pt x="500" y="1442"/>
                  </a:lnTo>
                  <a:lnTo>
                    <a:pt x="500" y="1442"/>
                  </a:lnTo>
                  <a:lnTo>
                    <a:pt x="503" y="1451"/>
                  </a:lnTo>
                  <a:lnTo>
                    <a:pt x="503" y="1451"/>
                  </a:lnTo>
                  <a:lnTo>
                    <a:pt x="504" y="1457"/>
                  </a:lnTo>
                  <a:lnTo>
                    <a:pt x="505" y="1463"/>
                  </a:lnTo>
                  <a:lnTo>
                    <a:pt x="505" y="1477"/>
                  </a:lnTo>
                  <a:lnTo>
                    <a:pt x="505" y="1477"/>
                  </a:lnTo>
                  <a:lnTo>
                    <a:pt x="504" y="1497"/>
                  </a:lnTo>
                  <a:lnTo>
                    <a:pt x="504" y="1497"/>
                  </a:lnTo>
                  <a:lnTo>
                    <a:pt x="503" y="1510"/>
                  </a:lnTo>
                  <a:lnTo>
                    <a:pt x="500" y="1524"/>
                  </a:lnTo>
                  <a:lnTo>
                    <a:pt x="500" y="1524"/>
                  </a:lnTo>
                  <a:lnTo>
                    <a:pt x="497" y="1532"/>
                  </a:lnTo>
                  <a:lnTo>
                    <a:pt x="497" y="1532"/>
                  </a:lnTo>
                  <a:lnTo>
                    <a:pt x="489" y="1550"/>
                  </a:lnTo>
                  <a:lnTo>
                    <a:pt x="489" y="1550"/>
                  </a:lnTo>
                  <a:lnTo>
                    <a:pt x="489" y="1553"/>
                  </a:lnTo>
                  <a:lnTo>
                    <a:pt x="489" y="1555"/>
                  </a:lnTo>
                  <a:lnTo>
                    <a:pt x="489" y="1555"/>
                  </a:lnTo>
                  <a:lnTo>
                    <a:pt x="492" y="1561"/>
                  </a:lnTo>
                  <a:lnTo>
                    <a:pt x="493" y="1569"/>
                  </a:lnTo>
                  <a:lnTo>
                    <a:pt x="493" y="1576"/>
                  </a:lnTo>
                  <a:lnTo>
                    <a:pt x="493" y="1584"/>
                  </a:lnTo>
                  <a:lnTo>
                    <a:pt x="493" y="1584"/>
                  </a:lnTo>
                  <a:lnTo>
                    <a:pt x="492" y="1587"/>
                  </a:lnTo>
                  <a:lnTo>
                    <a:pt x="492" y="1587"/>
                  </a:lnTo>
                  <a:lnTo>
                    <a:pt x="492" y="1617"/>
                  </a:lnTo>
                  <a:lnTo>
                    <a:pt x="492" y="1617"/>
                  </a:lnTo>
                  <a:lnTo>
                    <a:pt x="491" y="1621"/>
                  </a:lnTo>
                  <a:lnTo>
                    <a:pt x="488" y="1625"/>
                  </a:lnTo>
                  <a:lnTo>
                    <a:pt x="488" y="1625"/>
                  </a:lnTo>
                  <a:lnTo>
                    <a:pt x="471" y="1637"/>
                  </a:lnTo>
                  <a:lnTo>
                    <a:pt x="471" y="1637"/>
                  </a:lnTo>
                  <a:lnTo>
                    <a:pt x="468" y="1638"/>
                  </a:lnTo>
                  <a:lnTo>
                    <a:pt x="466" y="1638"/>
                  </a:lnTo>
                  <a:lnTo>
                    <a:pt x="466" y="1638"/>
                  </a:lnTo>
                  <a:lnTo>
                    <a:pt x="457" y="1633"/>
                  </a:lnTo>
                  <a:lnTo>
                    <a:pt x="457" y="1633"/>
                  </a:lnTo>
                  <a:lnTo>
                    <a:pt x="453" y="1638"/>
                  </a:lnTo>
                  <a:lnTo>
                    <a:pt x="453" y="1638"/>
                  </a:lnTo>
                  <a:lnTo>
                    <a:pt x="441" y="1659"/>
                  </a:lnTo>
                  <a:lnTo>
                    <a:pt x="441" y="1659"/>
                  </a:lnTo>
                  <a:lnTo>
                    <a:pt x="436" y="1664"/>
                  </a:lnTo>
                  <a:lnTo>
                    <a:pt x="432" y="1669"/>
                  </a:lnTo>
                  <a:lnTo>
                    <a:pt x="426" y="1673"/>
                  </a:lnTo>
                  <a:lnTo>
                    <a:pt x="421" y="1675"/>
                  </a:lnTo>
                  <a:lnTo>
                    <a:pt x="421" y="1675"/>
                  </a:lnTo>
                  <a:lnTo>
                    <a:pt x="408" y="1680"/>
                  </a:lnTo>
                  <a:lnTo>
                    <a:pt x="394" y="1685"/>
                  </a:lnTo>
                  <a:lnTo>
                    <a:pt x="380" y="1688"/>
                  </a:lnTo>
                  <a:lnTo>
                    <a:pt x="365" y="1690"/>
                  </a:lnTo>
                  <a:lnTo>
                    <a:pt x="365" y="1690"/>
                  </a:lnTo>
                  <a:lnTo>
                    <a:pt x="349" y="1691"/>
                  </a:lnTo>
                  <a:lnTo>
                    <a:pt x="332" y="1691"/>
                  </a:lnTo>
                  <a:lnTo>
                    <a:pt x="332" y="1691"/>
                  </a:lnTo>
                  <a:lnTo>
                    <a:pt x="307" y="1689"/>
                  </a:lnTo>
                  <a:lnTo>
                    <a:pt x="295" y="1688"/>
                  </a:lnTo>
                  <a:lnTo>
                    <a:pt x="284" y="1684"/>
                  </a:lnTo>
                  <a:lnTo>
                    <a:pt x="284" y="1684"/>
                  </a:lnTo>
                  <a:lnTo>
                    <a:pt x="271" y="1680"/>
                  </a:lnTo>
                  <a:lnTo>
                    <a:pt x="271" y="1680"/>
                  </a:lnTo>
                  <a:lnTo>
                    <a:pt x="269" y="1678"/>
                  </a:lnTo>
                  <a:lnTo>
                    <a:pt x="268" y="1678"/>
                  </a:lnTo>
                  <a:lnTo>
                    <a:pt x="268" y="1675"/>
                  </a:lnTo>
                  <a:lnTo>
                    <a:pt x="268" y="1675"/>
                  </a:lnTo>
                  <a:lnTo>
                    <a:pt x="268" y="1672"/>
                  </a:lnTo>
                  <a:lnTo>
                    <a:pt x="269" y="1670"/>
                  </a:lnTo>
                  <a:lnTo>
                    <a:pt x="271" y="1669"/>
                  </a:lnTo>
                  <a:lnTo>
                    <a:pt x="271" y="1669"/>
                  </a:lnTo>
                  <a:lnTo>
                    <a:pt x="272" y="1668"/>
                  </a:lnTo>
                  <a:lnTo>
                    <a:pt x="272" y="1665"/>
                  </a:lnTo>
                  <a:lnTo>
                    <a:pt x="272" y="1665"/>
                  </a:lnTo>
                  <a:lnTo>
                    <a:pt x="274" y="1662"/>
                  </a:lnTo>
                  <a:lnTo>
                    <a:pt x="275" y="1657"/>
                  </a:lnTo>
                  <a:lnTo>
                    <a:pt x="280" y="1651"/>
                  </a:lnTo>
                  <a:lnTo>
                    <a:pt x="280" y="1651"/>
                  </a:lnTo>
                  <a:lnTo>
                    <a:pt x="289" y="1646"/>
                  </a:lnTo>
                  <a:lnTo>
                    <a:pt x="289" y="1646"/>
                  </a:lnTo>
                  <a:lnTo>
                    <a:pt x="295" y="1642"/>
                  </a:lnTo>
                  <a:lnTo>
                    <a:pt x="295" y="1642"/>
                  </a:lnTo>
                  <a:lnTo>
                    <a:pt x="301" y="1638"/>
                  </a:lnTo>
                  <a:lnTo>
                    <a:pt x="307" y="1633"/>
                  </a:lnTo>
                  <a:lnTo>
                    <a:pt x="313" y="1627"/>
                  </a:lnTo>
                  <a:lnTo>
                    <a:pt x="317" y="1621"/>
                  </a:lnTo>
                  <a:lnTo>
                    <a:pt x="317" y="1621"/>
                  </a:lnTo>
                  <a:lnTo>
                    <a:pt x="326" y="1610"/>
                  </a:lnTo>
                  <a:lnTo>
                    <a:pt x="326" y="1610"/>
                  </a:lnTo>
                  <a:lnTo>
                    <a:pt x="337" y="1597"/>
                  </a:lnTo>
                  <a:lnTo>
                    <a:pt x="337" y="1597"/>
                  </a:lnTo>
                  <a:lnTo>
                    <a:pt x="342" y="1590"/>
                  </a:lnTo>
                  <a:lnTo>
                    <a:pt x="342" y="1590"/>
                  </a:lnTo>
                  <a:lnTo>
                    <a:pt x="353" y="1575"/>
                  </a:lnTo>
                  <a:lnTo>
                    <a:pt x="353" y="1575"/>
                  </a:lnTo>
                  <a:lnTo>
                    <a:pt x="354" y="1571"/>
                  </a:lnTo>
                  <a:lnTo>
                    <a:pt x="354" y="1571"/>
                  </a:lnTo>
                  <a:lnTo>
                    <a:pt x="360" y="1550"/>
                  </a:lnTo>
                  <a:lnTo>
                    <a:pt x="360" y="1550"/>
                  </a:lnTo>
                  <a:lnTo>
                    <a:pt x="368" y="1508"/>
                  </a:lnTo>
                  <a:lnTo>
                    <a:pt x="368" y="1508"/>
                  </a:lnTo>
                  <a:lnTo>
                    <a:pt x="370" y="1501"/>
                  </a:lnTo>
                  <a:lnTo>
                    <a:pt x="372" y="1498"/>
                  </a:lnTo>
                  <a:lnTo>
                    <a:pt x="375" y="1496"/>
                  </a:lnTo>
                  <a:lnTo>
                    <a:pt x="375" y="1496"/>
                  </a:lnTo>
                  <a:lnTo>
                    <a:pt x="377" y="1493"/>
                  </a:lnTo>
                  <a:lnTo>
                    <a:pt x="378" y="1491"/>
                  </a:lnTo>
                  <a:lnTo>
                    <a:pt x="378" y="1491"/>
                  </a:lnTo>
                  <a:lnTo>
                    <a:pt x="379" y="1476"/>
                  </a:lnTo>
                  <a:lnTo>
                    <a:pt x="379" y="1476"/>
                  </a:lnTo>
                  <a:lnTo>
                    <a:pt x="383" y="1466"/>
                  </a:lnTo>
                  <a:lnTo>
                    <a:pt x="383" y="1466"/>
                  </a:lnTo>
                  <a:lnTo>
                    <a:pt x="385" y="1458"/>
                  </a:lnTo>
                  <a:lnTo>
                    <a:pt x="385" y="1458"/>
                  </a:lnTo>
                  <a:lnTo>
                    <a:pt x="388" y="1447"/>
                  </a:lnTo>
                  <a:lnTo>
                    <a:pt x="388" y="1447"/>
                  </a:lnTo>
                  <a:lnTo>
                    <a:pt x="388" y="1444"/>
                  </a:lnTo>
                  <a:lnTo>
                    <a:pt x="386" y="1440"/>
                  </a:lnTo>
                  <a:lnTo>
                    <a:pt x="386" y="1440"/>
                  </a:lnTo>
                  <a:lnTo>
                    <a:pt x="384" y="1435"/>
                  </a:lnTo>
                  <a:lnTo>
                    <a:pt x="382" y="1430"/>
                  </a:lnTo>
                  <a:lnTo>
                    <a:pt x="380" y="1424"/>
                  </a:lnTo>
                  <a:lnTo>
                    <a:pt x="380" y="1419"/>
                  </a:lnTo>
                  <a:lnTo>
                    <a:pt x="380" y="1419"/>
                  </a:lnTo>
                  <a:lnTo>
                    <a:pt x="383" y="1385"/>
                  </a:lnTo>
                  <a:lnTo>
                    <a:pt x="383" y="1385"/>
                  </a:lnTo>
                  <a:lnTo>
                    <a:pt x="382" y="1357"/>
                  </a:lnTo>
                  <a:lnTo>
                    <a:pt x="382" y="1357"/>
                  </a:lnTo>
                  <a:lnTo>
                    <a:pt x="382" y="1346"/>
                  </a:lnTo>
                  <a:lnTo>
                    <a:pt x="382" y="1346"/>
                  </a:lnTo>
                  <a:lnTo>
                    <a:pt x="379" y="1311"/>
                  </a:lnTo>
                  <a:lnTo>
                    <a:pt x="374" y="1276"/>
                  </a:lnTo>
                  <a:lnTo>
                    <a:pt x="374" y="1276"/>
                  </a:lnTo>
                  <a:lnTo>
                    <a:pt x="368" y="1237"/>
                  </a:lnTo>
                  <a:lnTo>
                    <a:pt x="368" y="1237"/>
                  </a:lnTo>
                  <a:lnTo>
                    <a:pt x="367" y="1228"/>
                  </a:lnTo>
                  <a:lnTo>
                    <a:pt x="367" y="1220"/>
                  </a:lnTo>
                  <a:lnTo>
                    <a:pt x="368" y="1213"/>
                  </a:lnTo>
                  <a:lnTo>
                    <a:pt x="369" y="1206"/>
                  </a:lnTo>
                  <a:lnTo>
                    <a:pt x="369" y="1206"/>
                  </a:lnTo>
                  <a:lnTo>
                    <a:pt x="378" y="1171"/>
                  </a:lnTo>
                  <a:lnTo>
                    <a:pt x="378" y="1171"/>
                  </a:lnTo>
                  <a:lnTo>
                    <a:pt x="379" y="1165"/>
                  </a:lnTo>
                  <a:lnTo>
                    <a:pt x="378" y="1162"/>
                  </a:lnTo>
                  <a:lnTo>
                    <a:pt x="377" y="1160"/>
                  </a:lnTo>
                  <a:lnTo>
                    <a:pt x="377" y="1160"/>
                  </a:lnTo>
                  <a:lnTo>
                    <a:pt x="375" y="1157"/>
                  </a:lnTo>
                  <a:lnTo>
                    <a:pt x="375" y="1157"/>
                  </a:lnTo>
                  <a:lnTo>
                    <a:pt x="367" y="1145"/>
                  </a:lnTo>
                  <a:lnTo>
                    <a:pt x="363" y="1137"/>
                  </a:lnTo>
                  <a:lnTo>
                    <a:pt x="360" y="1129"/>
                  </a:lnTo>
                  <a:lnTo>
                    <a:pt x="358" y="1113"/>
                  </a:lnTo>
                  <a:lnTo>
                    <a:pt x="358" y="1113"/>
                  </a:lnTo>
                  <a:lnTo>
                    <a:pt x="344" y="1057"/>
                  </a:lnTo>
                  <a:lnTo>
                    <a:pt x="344" y="1057"/>
                  </a:lnTo>
                  <a:lnTo>
                    <a:pt x="343" y="1053"/>
                  </a:lnTo>
                  <a:lnTo>
                    <a:pt x="343" y="1053"/>
                  </a:lnTo>
                  <a:lnTo>
                    <a:pt x="341" y="1056"/>
                  </a:lnTo>
                  <a:lnTo>
                    <a:pt x="341" y="1056"/>
                  </a:lnTo>
                  <a:lnTo>
                    <a:pt x="331" y="1073"/>
                  </a:lnTo>
                  <a:lnTo>
                    <a:pt x="331" y="1073"/>
                  </a:lnTo>
                  <a:lnTo>
                    <a:pt x="331" y="1075"/>
                  </a:lnTo>
                  <a:lnTo>
                    <a:pt x="331" y="1078"/>
                  </a:lnTo>
                  <a:lnTo>
                    <a:pt x="331" y="1078"/>
                  </a:lnTo>
                  <a:lnTo>
                    <a:pt x="332" y="1092"/>
                  </a:lnTo>
                  <a:lnTo>
                    <a:pt x="332" y="1092"/>
                  </a:lnTo>
                  <a:lnTo>
                    <a:pt x="333" y="1106"/>
                  </a:lnTo>
                  <a:lnTo>
                    <a:pt x="333" y="1106"/>
                  </a:lnTo>
                  <a:lnTo>
                    <a:pt x="334" y="1160"/>
                  </a:lnTo>
                  <a:lnTo>
                    <a:pt x="334" y="1160"/>
                  </a:lnTo>
                  <a:lnTo>
                    <a:pt x="333" y="1178"/>
                  </a:lnTo>
                  <a:lnTo>
                    <a:pt x="332" y="1197"/>
                  </a:lnTo>
                  <a:lnTo>
                    <a:pt x="332" y="1197"/>
                  </a:lnTo>
                  <a:lnTo>
                    <a:pt x="331" y="1225"/>
                  </a:lnTo>
                  <a:lnTo>
                    <a:pt x="331" y="1225"/>
                  </a:lnTo>
                  <a:lnTo>
                    <a:pt x="329" y="1265"/>
                  </a:lnTo>
                  <a:lnTo>
                    <a:pt x="329" y="1265"/>
                  </a:lnTo>
                  <a:lnTo>
                    <a:pt x="328" y="1292"/>
                  </a:lnTo>
                  <a:lnTo>
                    <a:pt x="328" y="1292"/>
                  </a:lnTo>
                  <a:lnTo>
                    <a:pt x="326" y="1330"/>
                  </a:lnTo>
                  <a:lnTo>
                    <a:pt x="326" y="1330"/>
                  </a:lnTo>
                  <a:lnTo>
                    <a:pt x="325" y="1364"/>
                  </a:lnTo>
                  <a:lnTo>
                    <a:pt x="325" y="1364"/>
                  </a:lnTo>
                  <a:lnTo>
                    <a:pt x="323" y="1400"/>
                  </a:lnTo>
                  <a:lnTo>
                    <a:pt x="323" y="1400"/>
                  </a:lnTo>
                  <a:lnTo>
                    <a:pt x="322" y="1404"/>
                  </a:lnTo>
                  <a:lnTo>
                    <a:pt x="322" y="1406"/>
                  </a:lnTo>
                  <a:lnTo>
                    <a:pt x="320" y="1410"/>
                  </a:lnTo>
                  <a:lnTo>
                    <a:pt x="316" y="1411"/>
                  </a:lnTo>
                  <a:lnTo>
                    <a:pt x="316" y="1411"/>
                  </a:lnTo>
                  <a:lnTo>
                    <a:pt x="315" y="1414"/>
                  </a:lnTo>
                  <a:lnTo>
                    <a:pt x="313" y="1416"/>
                  </a:lnTo>
                  <a:lnTo>
                    <a:pt x="313" y="1416"/>
                  </a:lnTo>
                  <a:lnTo>
                    <a:pt x="312" y="1437"/>
                  </a:lnTo>
                  <a:lnTo>
                    <a:pt x="312" y="1437"/>
                  </a:lnTo>
                  <a:lnTo>
                    <a:pt x="312" y="1452"/>
                  </a:lnTo>
                  <a:lnTo>
                    <a:pt x="313" y="1467"/>
                  </a:lnTo>
                  <a:lnTo>
                    <a:pt x="313" y="1467"/>
                  </a:lnTo>
                  <a:lnTo>
                    <a:pt x="315" y="1482"/>
                  </a:lnTo>
                  <a:lnTo>
                    <a:pt x="315" y="1496"/>
                  </a:lnTo>
                  <a:lnTo>
                    <a:pt x="315" y="1496"/>
                  </a:lnTo>
                  <a:lnTo>
                    <a:pt x="316" y="1502"/>
                  </a:lnTo>
                  <a:lnTo>
                    <a:pt x="316" y="1502"/>
                  </a:lnTo>
                  <a:lnTo>
                    <a:pt x="318" y="1515"/>
                  </a:lnTo>
                  <a:lnTo>
                    <a:pt x="318" y="1515"/>
                  </a:lnTo>
                  <a:lnTo>
                    <a:pt x="318" y="1523"/>
                  </a:lnTo>
                  <a:lnTo>
                    <a:pt x="318" y="1527"/>
                  </a:lnTo>
                  <a:lnTo>
                    <a:pt x="318" y="1532"/>
                  </a:lnTo>
                  <a:lnTo>
                    <a:pt x="318" y="1532"/>
                  </a:lnTo>
                  <a:lnTo>
                    <a:pt x="318" y="1533"/>
                  </a:lnTo>
                  <a:lnTo>
                    <a:pt x="318" y="1533"/>
                  </a:lnTo>
                  <a:lnTo>
                    <a:pt x="320" y="1535"/>
                  </a:lnTo>
                  <a:lnTo>
                    <a:pt x="320" y="1539"/>
                  </a:lnTo>
                  <a:lnTo>
                    <a:pt x="321" y="1545"/>
                  </a:lnTo>
                  <a:lnTo>
                    <a:pt x="321" y="1545"/>
                  </a:lnTo>
                  <a:lnTo>
                    <a:pt x="321" y="1558"/>
                  </a:lnTo>
                  <a:lnTo>
                    <a:pt x="321" y="1558"/>
                  </a:lnTo>
                  <a:lnTo>
                    <a:pt x="320" y="1563"/>
                  </a:lnTo>
                  <a:lnTo>
                    <a:pt x="318" y="1568"/>
                  </a:lnTo>
                  <a:lnTo>
                    <a:pt x="313" y="1571"/>
                  </a:lnTo>
                  <a:lnTo>
                    <a:pt x="308" y="1574"/>
                  </a:lnTo>
                  <a:lnTo>
                    <a:pt x="308" y="1574"/>
                  </a:lnTo>
                  <a:lnTo>
                    <a:pt x="300" y="1576"/>
                  </a:lnTo>
                  <a:lnTo>
                    <a:pt x="291" y="1577"/>
                  </a:lnTo>
                  <a:lnTo>
                    <a:pt x="291" y="1577"/>
                  </a:lnTo>
                  <a:lnTo>
                    <a:pt x="276" y="1577"/>
                  </a:lnTo>
                  <a:lnTo>
                    <a:pt x="263" y="1576"/>
                  </a:lnTo>
                  <a:lnTo>
                    <a:pt x="263" y="1576"/>
                  </a:lnTo>
                  <a:lnTo>
                    <a:pt x="229" y="1574"/>
                  </a:lnTo>
                  <a:lnTo>
                    <a:pt x="229" y="1574"/>
                  </a:lnTo>
                  <a:lnTo>
                    <a:pt x="229" y="1556"/>
                  </a:lnTo>
                  <a:lnTo>
                    <a:pt x="229" y="1556"/>
                  </a:lnTo>
                  <a:lnTo>
                    <a:pt x="224" y="1555"/>
                  </a:lnTo>
                  <a:lnTo>
                    <a:pt x="220" y="1556"/>
                  </a:lnTo>
                  <a:lnTo>
                    <a:pt x="220" y="1556"/>
                  </a:lnTo>
                  <a:lnTo>
                    <a:pt x="186" y="1565"/>
                  </a:lnTo>
                  <a:lnTo>
                    <a:pt x="186" y="1565"/>
                  </a:lnTo>
                  <a:lnTo>
                    <a:pt x="161" y="1571"/>
                  </a:lnTo>
                  <a:lnTo>
                    <a:pt x="137" y="1574"/>
                  </a:lnTo>
                  <a:lnTo>
                    <a:pt x="137" y="1574"/>
                  </a:lnTo>
                  <a:lnTo>
                    <a:pt x="125" y="1574"/>
                  </a:lnTo>
                  <a:lnTo>
                    <a:pt x="113" y="1574"/>
                  </a:lnTo>
                  <a:lnTo>
                    <a:pt x="113" y="1574"/>
                  </a:lnTo>
                  <a:lnTo>
                    <a:pt x="92" y="1571"/>
                  </a:lnTo>
                  <a:lnTo>
                    <a:pt x="92" y="1571"/>
                  </a:lnTo>
                  <a:lnTo>
                    <a:pt x="77" y="1569"/>
                  </a:lnTo>
                  <a:lnTo>
                    <a:pt x="63" y="1566"/>
                  </a:lnTo>
                  <a:lnTo>
                    <a:pt x="49" y="1561"/>
                  </a:lnTo>
                  <a:lnTo>
                    <a:pt x="36" y="1555"/>
                  </a:lnTo>
                  <a:lnTo>
                    <a:pt x="36" y="1555"/>
                  </a:lnTo>
                  <a:lnTo>
                    <a:pt x="28" y="1550"/>
                  </a:lnTo>
                  <a:lnTo>
                    <a:pt x="28" y="1550"/>
                  </a:lnTo>
                  <a:lnTo>
                    <a:pt x="26" y="1546"/>
                  </a:lnTo>
                  <a:lnTo>
                    <a:pt x="25" y="1543"/>
                  </a:lnTo>
                  <a:lnTo>
                    <a:pt x="25" y="1543"/>
                  </a:lnTo>
                  <a:lnTo>
                    <a:pt x="28" y="1534"/>
                  </a:lnTo>
                  <a:lnTo>
                    <a:pt x="30" y="1530"/>
                  </a:lnTo>
                  <a:lnTo>
                    <a:pt x="33" y="1528"/>
                  </a:lnTo>
                  <a:lnTo>
                    <a:pt x="33" y="1528"/>
                  </a:lnTo>
                  <a:lnTo>
                    <a:pt x="36" y="1524"/>
                  </a:lnTo>
                  <a:lnTo>
                    <a:pt x="39" y="1520"/>
                  </a:lnTo>
                  <a:lnTo>
                    <a:pt x="39" y="1520"/>
                  </a:lnTo>
                  <a:lnTo>
                    <a:pt x="43" y="1517"/>
                  </a:lnTo>
                  <a:lnTo>
                    <a:pt x="48" y="1513"/>
                  </a:lnTo>
                  <a:lnTo>
                    <a:pt x="53" y="1512"/>
                  </a:lnTo>
                  <a:lnTo>
                    <a:pt x="59" y="1512"/>
                  </a:lnTo>
                  <a:lnTo>
                    <a:pt x="59" y="1512"/>
                  </a:lnTo>
                  <a:lnTo>
                    <a:pt x="80" y="1513"/>
                  </a:lnTo>
                  <a:lnTo>
                    <a:pt x="100" y="1515"/>
                  </a:lnTo>
                  <a:lnTo>
                    <a:pt x="100" y="1515"/>
                  </a:lnTo>
                  <a:lnTo>
                    <a:pt x="106" y="1515"/>
                  </a:lnTo>
                  <a:lnTo>
                    <a:pt x="111" y="1515"/>
                  </a:lnTo>
                  <a:lnTo>
                    <a:pt x="111" y="1515"/>
                  </a:lnTo>
                  <a:lnTo>
                    <a:pt x="130" y="1512"/>
                  </a:lnTo>
                  <a:lnTo>
                    <a:pt x="130" y="1512"/>
                  </a:lnTo>
                  <a:lnTo>
                    <a:pt x="136" y="1510"/>
                  </a:lnTo>
                  <a:lnTo>
                    <a:pt x="144" y="1508"/>
                  </a:lnTo>
                  <a:lnTo>
                    <a:pt x="144" y="1508"/>
                  </a:lnTo>
                  <a:lnTo>
                    <a:pt x="151" y="1502"/>
                  </a:lnTo>
                  <a:lnTo>
                    <a:pt x="157" y="1496"/>
                  </a:lnTo>
                  <a:lnTo>
                    <a:pt x="170" y="1483"/>
                  </a:lnTo>
                  <a:lnTo>
                    <a:pt x="170" y="1483"/>
                  </a:lnTo>
                  <a:lnTo>
                    <a:pt x="171" y="1481"/>
                  </a:lnTo>
                  <a:lnTo>
                    <a:pt x="171" y="1481"/>
                  </a:lnTo>
                  <a:lnTo>
                    <a:pt x="175" y="1471"/>
                  </a:lnTo>
                  <a:lnTo>
                    <a:pt x="180" y="1462"/>
                  </a:lnTo>
                  <a:lnTo>
                    <a:pt x="189" y="1444"/>
                  </a:lnTo>
                  <a:lnTo>
                    <a:pt x="189" y="1444"/>
                  </a:lnTo>
                  <a:lnTo>
                    <a:pt x="192" y="1441"/>
                  </a:lnTo>
                  <a:lnTo>
                    <a:pt x="194" y="1439"/>
                  </a:lnTo>
                  <a:lnTo>
                    <a:pt x="194" y="1439"/>
                  </a:lnTo>
                  <a:lnTo>
                    <a:pt x="197" y="1437"/>
                  </a:lnTo>
                  <a:lnTo>
                    <a:pt x="197" y="1437"/>
                  </a:lnTo>
                  <a:lnTo>
                    <a:pt x="198" y="1431"/>
                  </a:lnTo>
                  <a:lnTo>
                    <a:pt x="198" y="1429"/>
                  </a:lnTo>
                  <a:lnTo>
                    <a:pt x="197" y="1425"/>
                  </a:lnTo>
                  <a:lnTo>
                    <a:pt x="197" y="1425"/>
                  </a:lnTo>
                  <a:lnTo>
                    <a:pt x="192" y="1416"/>
                  </a:lnTo>
                  <a:lnTo>
                    <a:pt x="192" y="1416"/>
                  </a:lnTo>
                  <a:lnTo>
                    <a:pt x="189" y="1413"/>
                  </a:lnTo>
                  <a:lnTo>
                    <a:pt x="189" y="1408"/>
                  </a:lnTo>
                  <a:lnTo>
                    <a:pt x="188" y="1404"/>
                  </a:lnTo>
                  <a:lnTo>
                    <a:pt x="189" y="1399"/>
                  </a:lnTo>
                  <a:lnTo>
                    <a:pt x="189" y="1399"/>
                  </a:lnTo>
                  <a:lnTo>
                    <a:pt x="192" y="1387"/>
                  </a:lnTo>
                  <a:lnTo>
                    <a:pt x="192" y="1387"/>
                  </a:lnTo>
                  <a:lnTo>
                    <a:pt x="192" y="1384"/>
                  </a:lnTo>
                  <a:lnTo>
                    <a:pt x="191" y="1380"/>
                  </a:lnTo>
                  <a:lnTo>
                    <a:pt x="191" y="1380"/>
                  </a:lnTo>
                  <a:lnTo>
                    <a:pt x="189" y="1377"/>
                  </a:lnTo>
                  <a:lnTo>
                    <a:pt x="188" y="1374"/>
                  </a:lnTo>
                  <a:lnTo>
                    <a:pt x="188" y="1374"/>
                  </a:lnTo>
                  <a:lnTo>
                    <a:pt x="189" y="1353"/>
                  </a:lnTo>
                  <a:lnTo>
                    <a:pt x="189" y="1353"/>
                  </a:lnTo>
                  <a:lnTo>
                    <a:pt x="189" y="1312"/>
                  </a:lnTo>
                  <a:lnTo>
                    <a:pt x="189" y="1312"/>
                  </a:lnTo>
                  <a:lnTo>
                    <a:pt x="188" y="1255"/>
                  </a:lnTo>
                  <a:lnTo>
                    <a:pt x="188" y="1255"/>
                  </a:lnTo>
                  <a:lnTo>
                    <a:pt x="188" y="1230"/>
                  </a:lnTo>
                  <a:lnTo>
                    <a:pt x="188" y="1230"/>
                  </a:lnTo>
                  <a:lnTo>
                    <a:pt x="186" y="1194"/>
                  </a:lnTo>
                  <a:lnTo>
                    <a:pt x="186" y="1194"/>
                  </a:lnTo>
                  <a:lnTo>
                    <a:pt x="184" y="1184"/>
                  </a:lnTo>
                  <a:lnTo>
                    <a:pt x="184" y="1184"/>
                  </a:lnTo>
                  <a:lnTo>
                    <a:pt x="184" y="1142"/>
                  </a:lnTo>
                  <a:lnTo>
                    <a:pt x="184" y="1142"/>
                  </a:lnTo>
                  <a:lnTo>
                    <a:pt x="183" y="1108"/>
                  </a:lnTo>
                  <a:lnTo>
                    <a:pt x="183" y="1108"/>
                  </a:lnTo>
                  <a:lnTo>
                    <a:pt x="182" y="1082"/>
                  </a:lnTo>
                  <a:lnTo>
                    <a:pt x="183" y="1054"/>
                  </a:lnTo>
                  <a:lnTo>
                    <a:pt x="183" y="1054"/>
                  </a:lnTo>
                  <a:lnTo>
                    <a:pt x="184" y="1032"/>
                  </a:lnTo>
                  <a:lnTo>
                    <a:pt x="187" y="1011"/>
                  </a:lnTo>
                  <a:lnTo>
                    <a:pt x="187" y="1011"/>
                  </a:lnTo>
                  <a:lnTo>
                    <a:pt x="188" y="986"/>
                  </a:lnTo>
                  <a:lnTo>
                    <a:pt x="188" y="986"/>
                  </a:lnTo>
                  <a:lnTo>
                    <a:pt x="192" y="950"/>
                  </a:lnTo>
                  <a:lnTo>
                    <a:pt x="192" y="950"/>
                  </a:lnTo>
                  <a:lnTo>
                    <a:pt x="193" y="917"/>
                  </a:lnTo>
                  <a:lnTo>
                    <a:pt x="193" y="917"/>
                  </a:lnTo>
                  <a:lnTo>
                    <a:pt x="193" y="889"/>
                  </a:lnTo>
                  <a:lnTo>
                    <a:pt x="194" y="877"/>
                  </a:lnTo>
                  <a:lnTo>
                    <a:pt x="196" y="863"/>
                  </a:lnTo>
                  <a:lnTo>
                    <a:pt x="196" y="863"/>
                  </a:lnTo>
                  <a:lnTo>
                    <a:pt x="197" y="854"/>
                  </a:lnTo>
                  <a:lnTo>
                    <a:pt x="197" y="850"/>
                  </a:lnTo>
                  <a:lnTo>
                    <a:pt x="198" y="845"/>
                  </a:lnTo>
                  <a:lnTo>
                    <a:pt x="198" y="845"/>
                  </a:lnTo>
                  <a:lnTo>
                    <a:pt x="198" y="841"/>
                  </a:lnTo>
                  <a:lnTo>
                    <a:pt x="198" y="841"/>
                  </a:lnTo>
                  <a:lnTo>
                    <a:pt x="197" y="832"/>
                  </a:lnTo>
                  <a:lnTo>
                    <a:pt x="197" y="829"/>
                  </a:lnTo>
                  <a:lnTo>
                    <a:pt x="199" y="825"/>
                  </a:lnTo>
                  <a:lnTo>
                    <a:pt x="199" y="825"/>
                  </a:lnTo>
                  <a:lnTo>
                    <a:pt x="199" y="823"/>
                  </a:lnTo>
                  <a:lnTo>
                    <a:pt x="199" y="819"/>
                  </a:lnTo>
                  <a:lnTo>
                    <a:pt x="199" y="819"/>
                  </a:lnTo>
                  <a:lnTo>
                    <a:pt x="198" y="816"/>
                  </a:lnTo>
                  <a:lnTo>
                    <a:pt x="198" y="813"/>
                  </a:lnTo>
                  <a:lnTo>
                    <a:pt x="201" y="805"/>
                  </a:lnTo>
                  <a:lnTo>
                    <a:pt x="201" y="805"/>
                  </a:lnTo>
                  <a:lnTo>
                    <a:pt x="203" y="799"/>
                  </a:lnTo>
                  <a:lnTo>
                    <a:pt x="203" y="799"/>
                  </a:lnTo>
                  <a:lnTo>
                    <a:pt x="207" y="789"/>
                  </a:lnTo>
                  <a:lnTo>
                    <a:pt x="208" y="779"/>
                  </a:lnTo>
                  <a:lnTo>
                    <a:pt x="208" y="779"/>
                  </a:lnTo>
                  <a:lnTo>
                    <a:pt x="209" y="774"/>
                  </a:lnTo>
                  <a:lnTo>
                    <a:pt x="211" y="770"/>
                  </a:lnTo>
                  <a:lnTo>
                    <a:pt x="211" y="770"/>
                  </a:lnTo>
                  <a:lnTo>
                    <a:pt x="213" y="767"/>
                  </a:lnTo>
                  <a:lnTo>
                    <a:pt x="213" y="767"/>
                  </a:lnTo>
                  <a:lnTo>
                    <a:pt x="223" y="732"/>
                  </a:lnTo>
                  <a:lnTo>
                    <a:pt x="223" y="732"/>
                  </a:lnTo>
                  <a:lnTo>
                    <a:pt x="224" y="727"/>
                  </a:lnTo>
                  <a:lnTo>
                    <a:pt x="224" y="727"/>
                  </a:lnTo>
                  <a:lnTo>
                    <a:pt x="225" y="718"/>
                  </a:lnTo>
                  <a:lnTo>
                    <a:pt x="225" y="710"/>
                  </a:lnTo>
                  <a:lnTo>
                    <a:pt x="225" y="710"/>
                  </a:lnTo>
                  <a:lnTo>
                    <a:pt x="224" y="700"/>
                  </a:lnTo>
                  <a:lnTo>
                    <a:pt x="227" y="690"/>
                  </a:lnTo>
                  <a:lnTo>
                    <a:pt x="227" y="690"/>
                  </a:lnTo>
                  <a:lnTo>
                    <a:pt x="225" y="690"/>
                  </a:lnTo>
                  <a:lnTo>
                    <a:pt x="225" y="690"/>
                  </a:lnTo>
                  <a:lnTo>
                    <a:pt x="217" y="700"/>
                  </a:lnTo>
                  <a:lnTo>
                    <a:pt x="217" y="700"/>
                  </a:lnTo>
                  <a:lnTo>
                    <a:pt x="214" y="702"/>
                  </a:lnTo>
                  <a:lnTo>
                    <a:pt x="212" y="704"/>
                  </a:lnTo>
                  <a:lnTo>
                    <a:pt x="209" y="702"/>
                  </a:lnTo>
                  <a:lnTo>
                    <a:pt x="208" y="699"/>
                  </a:lnTo>
                  <a:lnTo>
                    <a:pt x="208" y="699"/>
                  </a:lnTo>
                  <a:lnTo>
                    <a:pt x="207" y="692"/>
                  </a:lnTo>
                  <a:lnTo>
                    <a:pt x="207" y="687"/>
                  </a:lnTo>
                  <a:lnTo>
                    <a:pt x="207" y="687"/>
                  </a:lnTo>
                  <a:lnTo>
                    <a:pt x="208" y="661"/>
                  </a:lnTo>
                  <a:lnTo>
                    <a:pt x="208" y="661"/>
                  </a:lnTo>
                  <a:lnTo>
                    <a:pt x="214" y="611"/>
                  </a:lnTo>
                  <a:lnTo>
                    <a:pt x="214" y="611"/>
                  </a:lnTo>
                  <a:lnTo>
                    <a:pt x="215" y="592"/>
                  </a:lnTo>
                  <a:lnTo>
                    <a:pt x="215" y="592"/>
                  </a:lnTo>
                  <a:lnTo>
                    <a:pt x="217" y="577"/>
                  </a:lnTo>
                  <a:lnTo>
                    <a:pt x="217" y="577"/>
                  </a:lnTo>
                  <a:lnTo>
                    <a:pt x="217" y="556"/>
                  </a:lnTo>
                  <a:lnTo>
                    <a:pt x="218" y="535"/>
                  </a:lnTo>
                  <a:lnTo>
                    <a:pt x="218" y="535"/>
                  </a:lnTo>
                  <a:lnTo>
                    <a:pt x="219" y="508"/>
                  </a:lnTo>
                  <a:lnTo>
                    <a:pt x="222" y="494"/>
                  </a:lnTo>
                  <a:lnTo>
                    <a:pt x="224" y="480"/>
                  </a:lnTo>
                  <a:lnTo>
                    <a:pt x="224" y="480"/>
                  </a:lnTo>
                  <a:lnTo>
                    <a:pt x="227" y="467"/>
                  </a:lnTo>
                  <a:lnTo>
                    <a:pt x="227" y="467"/>
                  </a:lnTo>
                  <a:lnTo>
                    <a:pt x="238" y="431"/>
                  </a:lnTo>
                  <a:lnTo>
                    <a:pt x="248" y="394"/>
                  </a:lnTo>
                  <a:lnTo>
                    <a:pt x="248" y="394"/>
                  </a:lnTo>
                  <a:lnTo>
                    <a:pt x="254" y="360"/>
                  </a:lnTo>
                  <a:lnTo>
                    <a:pt x="254" y="360"/>
                  </a:lnTo>
                  <a:lnTo>
                    <a:pt x="255" y="347"/>
                  </a:lnTo>
                  <a:lnTo>
                    <a:pt x="255" y="333"/>
                  </a:lnTo>
                  <a:lnTo>
                    <a:pt x="255" y="333"/>
                  </a:lnTo>
                  <a:lnTo>
                    <a:pt x="255" y="332"/>
                  </a:lnTo>
                  <a:lnTo>
                    <a:pt x="255" y="332"/>
                  </a:lnTo>
                  <a:lnTo>
                    <a:pt x="255" y="324"/>
                  </a:lnTo>
                  <a:lnTo>
                    <a:pt x="254" y="316"/>
                  </a:lnTo>
                  <a:lnTo>
                    <a:pt x="251" y="301"/>
                  </a:lnTo>
                  <a:lnTo>
                    <a:pt x="251" y="301"/>
                  </a:lnTo>
                  <a:lnTo>
                    <a:pt x="249" y="280"/>
                  </a:lnTo>
                  <a:lnTo>
                    <a:pt x="249" y="280"/>
                  </a:lnTo>
                  <a:lnTo>
                    <a:pt x="248" y="276"/>
                  </a:lnTo>
                  <a:lnTo>
                    <a:pt x="248" y="276"/>
                  </a:lnTo>
                  <a:lnTo>
                    <a:pt x="238" y="277"/>
                  </a:lnTo>
                  <a:lnTo>
                    <a:pt x="238" y="277"/>
                  </a:lnTo>
                  <a:lnTo>
                    <a:pt x="230" y="278"/>
                  </a:lnTo>
                  <a:lnTo>
                    <a:pt x="230" y="278"/>
                  </a:lnTo>
                  <a:lnTo>
                    <a:pt x="225" y="278"/>
                  </a:lnTo>
                  <a:lnTo>
                    <a:pt x="220" y="278"/>
                  </a:lnTo>
                  <a:lnTo>
                    <a:pt x="217" y="277"/>
                  </a:lnTo>
                  <a:lnTo>
                    <a:pt x="212" y="275"/>
                  </a:lnTo>
                  <a:lnTo>
                    <a:pt x="212" y="275"/>
                  </a:lnTo>
                  <a:lnTo>
                    <a:pt x="178" y="254"/>
                  </a:lnTo>
                  <a:lnTo>
                    <a:pt x="178" y="254"/>
                  </a:lnTo>
                  <a:lnTo>
                    <a:pt x="172" y="250"/>
                  </a:lnTo>
                  <a:lnTo>
                    <a:pt x="165" y="245"/>
                  </a:lnTo>
                  <a:lnTo>
                    <a:pt x="154" y="234"/>
                  </a:lnTo>
                  <a:lnTo>
                    <a:pt x="154" y="234"/>
                  </a:lnTo>
                  <a:lnTo>
                    <a:pt x="127" y="213"/>
                  </a:lnTo>
                  <a:lnTo>
                    <a:pt x="127" y="213"/>
                  </a:lnTo>
                  <a:lnTo>
                    <a:pt x="123" y="209"/>
                  </a:lnTo>
                  <a:lnTo>
                    <a:pt x="118" y="205"/>
                  </a:lnTo>
                  <a:lnTo>
                    <a:pt x="118" y="205"/>
                  </a:lnTo>
                  <a:lnTo>
                    <a:pt x="109" y="199"/>
                  </a:lnTo>
                  <a:lnTo>
                    <a:pt x="109" y="199"/>
                  </a:lnTo>
                  <a:lnTo>
                    <a:pt x="93" y="184"/>
                  </a:lnTo>
                  <a:lnTo>
                    <a:pt x="93" y="184"/>
                  </a:lnTo>
                  <a:lnTo>
                    <a:pt x="88" y="179"/>
                  </a:lnTo>
                  <a:lnTo>
                    <a:pt x="84" y="174"/>
                  </a:lnTo>
                  <a:lnTo>
                    <a:pt x="80" y="168"/>
                  </a:lnTo>
                  <a:lnTo>
                    <a:pt x="78" y="162"/>
                  </a:lnTo>
                  <a:lnTo>
                    <a:pt x="78" y="162"/>
                  </a:lnTo>
                  <a:lnTo>
                    <a:pt x="79" y="162"/>
                  </a:lnTo>
                  <a:lnTo>
                    <a:pt x="82" y="162"/>
                  </a:lnTo>
                  <a:lnTo>
                    <a:pt x="82" y="162"/>
                  </a:lnTo>
                  <a:lnTo>
                    <a:pt x="82" y="158"/>
                  </a:lnTo>
                  <a:lnTo>
                    <a:pt x="80" y="156"/>
                  </a:lnTo>
                  <a:lnTo>
                    <a:pt x="75" y="151"/>
                  </a:lnTo>
                  <a:lnTo>
                    <a:pt x="75" y="151"/>
                  </a:lnTo>
                  <a:lnTo>
                    <a:pt x="72" y="149"/>
                  </a:lnTo>
                  <a:lnTo>
                    <a:pt x="69" y="147"/>
                  </a:lnTo>
                  <a:lnTo>
                    <a:pt x="66" y="142"/>
                  </a:lnTo>
                  <a:lnTo>
                    <a:pt x="66" y="142"/>
                  </a:lnTo>
                  <a:lnTo>
                    <a:pt x="62" y="138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36" y="120"/>
                  </a:lnTo>
                  <a:lnTo>
                    <a:pt x="36" y="120"/>
                  </a:lnTo>
                  <a:lnTo>
                    <a:pt x="32" y="11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07"/>
                  </a:lnTo>
                  <a:lnTo>
                    <a:pt x="26" y="104"/>
                  </a:lnTo>
                  <a:lnTo>
                    <a:pt x="23" y="101"/>
                  </a:lnTo>
                  <a:lnTo>
                    <a:pt x="20" y="99"/>
                  </a:lnTo>
                  <a:lnTo>
                    <a:pt x="20" y="99"/>
                  </a:lnTo>
                  <a:lnTo>
                    <a:pt x="18" y="99"/>
                  </a:lnTo>
                  <a:lnTo>
                    <a:pt x="18" y="99"/>
                  </a:lnTo>
                  <a:lnTo>
                    <a:pt x="5" y="84"/>
                  </a:lnTo>
                  <a:lnTo>
                    <a:pt x="5" y="84"/>
                  </a:lnTo>
                  <a:lnTo>
                    <a:pt x="4" y="81"/>
                  </a:lnTo>
                  <a:lnTo>
                    <a:pt x="4" y="78"/>
                  </a:lnTo>
                  <a:lnTo>
                    <a:pt x="4" y="78"/>
                  </a:lnTo>
                  <a:lnTo>
                    <a:pt x="5" y="76"/>
                  </a:lnTo>
                  <a:lnTo>
                    <a:pt x="6" y="75"/>
                  </a:lnTo>
                  <a:lnTo>
                    <a:pt x="10" y="76"/>
                  </a:lnTo>
                  <a:lnTo>
                    <a:pt x="10" y="76"/>
                  </a:lnTo>
                  <a:lnTo>
                    <a:pt x="10" y="73"/>
                  </a:lnTo>
                  <a:lnTo>
                    <a:pt x="9" y="70"/>
                  </a:lnTo>
                  <a:lnTo>
                    <a:pt x="9" y="70"/>
                  </a:lnTo>
                  <a:lnTo>
                    <a:pt x="1" y="64"/>
                  </a:lnTo>
                  <a:lnTo>
                    <a:pt x="1" y="64"/>
                  </a:lnTo>
                  <a:lnTo>
                    <a:pt x="0" y="63"/>
                  </a:lnTo>
                  <a:lnTo>
                    <a:pt x="0" y="60"/>
                  </a:lnTo>
                  <a:lnTo>
                    <a:pt x="1" y="58"/>
                  </a:lnTo>
                  <a:lnTo>
                    <a:pt x="1" y="55"/>
                  </a:lnTo>
                  <a:lnTo>
                    <a:pt x="1" y="55"/>
                  </a:lnTo>
                  <a:lnTo>
                    <a:pt x="5" y="54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15" y="61"/>
                  </a:lnTo>
                  <a:lnTo>
                    <a:pt x="15" y="61"/>
                  </a:lnTo>
                  <a:lnTo>
                    <a:pt x="30" y="71"/>
                  </a:lnTo>
                  <a:lnTo>
                    <a:pt x="30" y="71"/>
                  </a:lnTo>
                  <a:lnTo>
                    <a:pt x="38" y="79"/>
                  </a:lnTo>
                  <a:lnTo>
                    <a:pt x="38" y="79"/>
                  </a:lnTo>
                  <a:lnTo>
                    <a:pt x="41" y="80"/>
                  </a:lnTo>
                  <a:lnTo>
                    <a:pt x="41" y="80"/>
                  </a:lnTo>
                  <a:lnTo>
                    <a:pt x="41" y="80"/>
                  </a:lnTo>
                  <a:lnTo>
                    <a:pt x="41" y="80"/>
                  </a:lnTo>
                  <a:lnTo>
                    <a:pt x="39" y="78"/>
                  </a:lnTo>
                  <a:lnTo>
                    <a:pt x="39" y="78"/>
                  </a:lnTo>
                  <a:lnTo>
                    <a:pt x="32" y="71"/>
                  </a:lnTo>
                  <a:lnTo>
                    <a:pt x="26" y="64"/>
                  </a:lnTo>
                  <a:lnTo>
                    <a:pt x="26" y="64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0" y="43"/>
                  </a:lnTo>
                  <a:lnTo>
                    <a:pt x="9" y="40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3" y="35"/>
                  </a:lnTo>
                  <a:lnTo>
                    <a:pt x="16" y="35"/>
                  </a:lnTo>
                  <a:lnTo>
                    <a:pt x="18" y="37"/>
                  </a:lnTo>
                  <a:lnTo>
                    <a:pt x="18" y="37"/>
                  </a:lnTo>
                  <a:lnTo>
                    <a:pt x="25" y="42"/>
                  </a:lnTo>
                  <a:lnTo>
                    <a:pt x="25" y="42"/>
                  </a:lnTo>
                  <a:lnTo>
                    <a:pt x="41" y="57"/>
                  </a:lnTo>
                  <a:lnTo>
                    <a:pt x="41" y="57"/>
                  </a:lnTo>
                  <a:lnTo>
                    <a:pt x="49" y="65"/>
                  </a:lnTo>
                  <a:lnTo>
                    <a:pt x="49" y="65"/>
                  </a:lnTo>
                  <a:lnTo>
                    <a:pt x="53" y="68"/>
                  </a:lnTo>
                  <a:lnTo>
                    <a:pt x="53" y="68"/>
                  </a:lnTo>
                  <a:lnTo>
                    <a:pt x="54" y="69"/>
                  </a:lnTo>
                  <a:lnTo>
                    <a:pt x="57" y="69"/>
                  </a:lnTo>
                  <a:lnTo>
                    <a:pt x="57" y="69"/>
                  </a:lnTo>
                  <a:lnTo>
                    <a:pt x="57" y="66"/>
                  </a:lnTo>
                  <a:lnTo>
                    <a:pt x="57" y="64"/>
                  </a:lnTo>
                  <a:lnTo>
                    <a:pt x="57" y="64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31" y="37"/>
                  </a:lnTo>
                  <a:lnTo>
                    <a:pt x="31" y="37"/>
                  </a:lnTo>
                  <a:lnTo>
                    <a:pt x="30" y="35"/>
                  </a:lnTo>
                  <a:lnTo>
                    <a:pt x="30" y="33"/>
                  </a:lnTo>
                  <a:lnTo>
                    <a:pt x="32" y="29"/>
                  </a:lnTo>
                  <a:lnTo>
                    <a:pt x="32" y="29"/>
                  </a:lnTo>
                  <a:lnTo>
                    <a:pt x="35" y="27"/>
                  </a:lnTo>
                  <a:lnTo>
                    <a:pt x="39" y="28"/>
                  </a:lnTo>
                  <a:lnTo>
                    <a:pt x="39" y="28"/>
                  </a:lnTo>
                  <a:lnTo>
                    <a:pt x="46" y="33"/>
                  </a:lnTo>
                  <a:lnTo>
                    <a:pt x="46" y="33"/>
                  </a:lnTo>
                  <a:lnTo>
                    <a:pt x="56" y="40"/>
                  </a:lnTo>
                  <a:lnTo>
                    <a:pt x="64" y="49"/>
                  </a:lnTo>
                  <a:lnTo>
                    <a:pt x="64" y="49"/>
                  </a:lnTo>
                  <a:lnTo>
                    <a:pt x="73" y="57"/>
                  </a:lnTo>
                  <a:lnTo>
                    <a:pt x="84" y="63"/>
                  </a:lnTo>
                  <a:lnTo>
                    <a:pt x="84" y="63"/>
                  </a:lnTo>
                  <a:lnTo>
                    <a:pt x="88" y="61"/>
                  </a:lnTo>
                  <a:lnTo>
                    <a:pt x="90" y="58"/>
                  </a:lnTo>
                  <a:lnTo>
                    <a:pt x="90" y="54"/>
                  </a:lnTo>
                  <a:lnTo>
                    <a:pt x="90" y="50"/>
                  </a:lnTo>
                  <a:lnTo>
                    <a:pt x="90" y="50"/>
                  </a:lnTo>
                  <a:lnTo>
                    <a:pt x="88" y="40"/>
                  </a:lnTo>
                  <a:lnTo>
                    <a:pt x="88" y="40"/>
                  </a:lnTo>
                  <a:lnTo>
                    <a:pt x="88" y="35"/>
                  </a:lnTo>
                  <a:lnTo>
                    <a:pt x="88" y="30"/>
                  </a:lnTo>
                  <a:lnTo>
                    <a:pt x="90" y="26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94" y="19"/>
                  </a:lnTo>
                  <a:lnTo>
                    <a:pt x="94" y="19"/>
                  </a:lnTo>
                  <a:lnTo>
                    <a:pt x="97" y="18"/>
                  </a:lnTo>
                  <a:lnTo>
                    <a:pt x="98" y="19"/>
                  </a:lnTo>
                  <a:lnTo>
                    <a:pt x="99" y="19"/>
                  </a:lnTo>
                  <a:lnTo>
                    <a:pt x="99" y="22"/>
                  </a:lnTo>
                  <a:lnTo>
                    <a:pt x="99" y="22"/>
                  </a:lnTo>
                  <a:lnTo>
                    <a:pt x="100" y="30"/>
                  </a:lnTo>
                  <a:lnTo>
                    <a:pt x="104" y="38"/>
                  </a:lnTo>
                  <a:lnTo>
                    <a:pt x="104" y="38"/>
                  </a:lnTo>
                  <a:lnTo>
                    <a:pt x="105" y="42"/>
                  </a:lnTo>
                  <a:lnTo>
                    <a:pt x="105" y="42"/>
                  </a:lnTo>
                  <a:lnTo>
                    <a:pt x="109" y="57"/>
                  </a:lnTo>
                  <a:lnTo>
                    <a:pt x="109" y="57"/>
                  </a:lnTo>
                  <a:lnTo>
                    <a:pt x="110" y="61"/>
                  </a:lnTo>
                  <a:lnTo>
                    <a:pt x="109" y="65"/>
                  </a:lnTo>
                  <a:lnTo>
                    <a:pt x="109" y="65"/>
                  </a:lnTo>
                  <a:lnTo>
                    <a:pt x="106" y="73"/>
                  </a:lnTo>
                  <a:lnTo>
                    <a:pt x="106" y="73"/>
                  </a:lnTo>
                  <a:lnTo>
                    <a:pt x="106" y="78"/>
                  </a:lnTo>
                  <a:lnTo>
                    <a:pt x="106" y="81"/>
                  </a:lnTo>
                  <a:lnTo>
                    <a:pt x="106" y="81"/>
                  </a:lnTo>
                  <a:lnTo>
                    <a:pt x="106" y="85"/>
                  </a:lnTo>
                  <a:lnTo>
                    <a:pt x="106" y="89"/>
                  </a:lnTo>
                  <a:lnTo>
                    <a:pt x="106" y="89"/>
                  </a:lnTo>
                  <a:lnTo>
                    <a:pt x="106" y="92"/>
                  </a:lnTo>
                  <a:lnTo>
                    <a:pt x="108" y="96"/>
                  </a:lnTo>
                  <a:lnTo>
                    <a:pt x="108" y="96"/>
                  </a:lnTo>
                  <a:lnTo>
                    <a:pt x="119" y="106"/>
                  </a:lnTo>
                  <a:lnTo>
                    <a:pt x="130" y="116"/>
                  </a:lnTo>
                  <a:lnTo>
                    <a:pt x="130" y="116"/>
                  </a:lnTo>
                  <a:lnTo>
                    <a:pt x="163" y="137"/>
                  </a:lnTo>
                  <a:lnTo>
                    <a:pt x="163" y="137"/>
                  </a:lnTo>
                  <a:lnTo>
                    <a:pt x="193" y="154"/>
                  </a:lnTo>
                  <a:lnTo>
                    <a:pt x="193" y="154"/>
                  </a:lnTo>
                  <a:lnTo>
                    <a:pt x="198" y="157"/>
                  </a:lnTo>
                  <a:lnTo>
                    <a:pt x="202" y="162"/>
                  </a:lnTo>
                  <a:lnTo>
                    <a:pt x="202" y="162"/>
                  </a:lnTo>
                  <a:lnTo>
                    <a:pt x="203" y="163"/>
                  </a:lnTo>
                  <a:lnTo>
                    <a:pt x="206" y="164"/>
                  </a:lnTo>
                  <a:lnTo>
                    <a:pt x="206" y="164"/>
                  </a:lnTo>
                  <a:lnTo>
                    <a:pt x="218" y="168"/>
                  </a:lnTo>
                  <a:lnTo>
                    <a:pt x="218" y="168"/>
                  </a:lnTo>
                  <a:lnTo>
                    <a:pt x="222" y="169"/>
                  </a:lnTo>
                  <a:lnTo>
                    <a:pt x="222" y="169"/>
                  </a:lnTo>
                  <a:lnTo>
                    <a:pt x="227" y="169"/>
                  </a:lnTo>
                  <a:lnTo>
                    <a:pt x="229" y="171"/>
                  </a:lnTo>
                  <a:lnTo>
                    <a:pt x="232" y="173"/>
                  </a:lnTo>
                  <a:lnTo>
                    <a:pt x="234" y="177"/>
                  </a:lnTo>
                  <a:lnTo>
                    <a:pt x="234" y="177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1" y="172"/>
                  </a:lnTo>
                  <a:lnTo>
                    <a:pt x="241" y="171"/>
                  </a:lnTo>
                  <a:lnTo>
                    <a:pt x="241" y="171"/>
                  </a:lnTo>
                  <a:lnTo>
                    <a:pt x="244" y="162"/>
                  </a:lnTo>
                  <a:lnTo>
                    <a:pt x="244" y="162"/>
                  </a:lnTo>
                  <a:lnTo>
                    <a:pt x="245" y="154"/>
                  </a:lnTo>
                  <a:lnTo>
                    <a:pt x="249" y="147"/>
                  </a:lnTo>
                  <a:lnTo>
                    <a:pt x="254" y="141"/>
                  </a:lnTo>
                  <a:lnTo>
                    <a:pt x="259" y="135"/>
                  </a:lnTo>
                  <a:lnTo>
                    <a:pt x="259" y="135"/>
                  </a:lnTo>
                  <a:lnTo>
                    <a:pt x="272" y="120"/>
                  </a:lnTo>
                  <a:lnTo>
                    <a:pt x="287" y="106"/>
                  </a:lnTo>
                  <a:lnTo>
                    <a:pt x="287" y="106"/>
                  </a:lnTo>
                  <a:lnTo>
                    <a:pt x="290" y="102"/>
                  </a:lnTo>
                  <a:lnTo>
                    <a:pt x="290" y="102"/>
                  </a:lnTo>
                  <a:lnTo>
                    <a:pt x="291" y="100"/>
                  </a:lnTo>
                  <a:lnTo>
                    <a:pt x="291" y="100"/>
                  </a:lnTo>
                  <a:lnTo>
                    <a:pt x="294" y="90"/>
                  </a:lnTo>
                  <a:lnTo>
                    <a:pt x="297" y="81"/>
                  </a:lnTo>
                  <a:lnTo>
                    <a:pt x="302" y="73"/>
                  </a:lnTo>
                  <a:lnTo>
                    <a:pt x="308" y="65"/>
                  </a:lnTo>
                  <a:lnTo>
                    <a:pt x="308" y="65"/>
                  </a:lnTo>
                  <a:lnTo>
                    <a:pt x="312" y="61"/>
                  </a:lnTo>
                  <a:lnTo>
                    <a:pt x="316" y="58"/>
                  </a:lnTo>
                  <a:lnTo>
                    <a:pt x="316" y="58"/>
                  </a:lnTo>
                  <a:lnTo>
                    <a:pt x="323" y="52"/>
                  </a:lnTo>
                  <a:lnTo>
                    <a:pt x="323" y="52"/>
                  </a:lnTo>
                  <a:lnTo>
                    <a:pt x="326" y="50"/>
                  </a:lnTo>
                  <a:lnTo>
                    <a:pt x="328" y="52"/>
                  </a:lnTo>
                  <a:lnTo>
                    <a:pt x="328" y="52"/>
                  </a:lnTo>
                  <a:lnTo>
                    <a:pt x="329" y="52"/>
                  </a:lnTo>
                  <a:lnTo>
                    <a:pt x="329" y="52"/>
                  </a:lnTo>
                  <a:lnTo>
                    <a:pt x="333" y="53"/>
                  </a:lnTo>
                  <a:lnTo>
                    <a:pt x="336" y="55"/>
                  </a:lnTo>
                  <a:lnTo>
                    <a:pt x="338" y="59"/>
                  </a:lnTo>
                  <a:lnTo>
                    <a:pt x="341" y="63"/>
                  </a:lnTo>
                  <a:lnTo>
                    <a:pt x="341" y="63"/>
                  </a:lnTo>
                  <a:lnTo>
                    <a:pt x="342" y="66"/>
                  </a:lnTo>
                  <a:lnTo>
                    <a:pt x="343" y="69"/>
                  </a:lnTo>
                  <a:lnTo>
                    <a:pt x="342" y="71"/>
                  </a:lnTo>
                  <a:lnTo>
                    <a:pt x="339" y="75"/>
                  </a:lnTo>
                  <a:lnTo>
                    <a:pt x="339" y="75"/>
                  </a:lnTo>
                  <a:lnTo>
                    <a:pt x="331" y="88"/>
                  </a:lnTo>
                  <a:lnTo>
                    <a:pt x="331" y="88"/>
                  </a:lnTo>
                  <a:lnTo>
                    <a:pt x="321" y="101"/>
                  </a:lnTo>
                  <a:lnTo>
                    <a:pt x="321" y="101"/>
                  </a:lnTo>
                  <a:lnTo>
                    <a:pt x="316" y="106"/>
                  </a:lnTo>
                  <a:lnTo>
                    <a:pt x="316" y="106"/>
                  </a:lnTo>
                  <a:lnTo>
                    <a:pt x="311" y="114"/>
                  </a:lnTo>
                  <a:lnTo>
                    <a:pt x="307" y="121"/>
                  </a:lnTo>
                  <a:lnTo>
                    <a:pt x="305" y="128"/>
                  </a:lnTo>
                  <a:lnTo>
                    <a:pt x="303" y="136"/>
                  </a:lnTo>
                  <a:lnTo>
                    <a:pt x="303" y="136"/>
                  </a:lnTo>
                  <a:lnTo>
                    <a:pt x="301" y="153"/>
                  </a:lnTo>
                  <a:lnTo>
                    <a:pt x="301" y="153"/>
                  </a:lnTo>
                  <a:lnTo>
                    <a:pt x="300" y="158"/>
                  </a:lnTo>
                  <a:lnTo>
                    <a:pt x="300" y="158"/>
                  </a:lnTo>
                  <a:lnTo>
                    <a:pt x="303" y="156"/>
                  </a:lnTo>
                  <a:lnTo>
                    <a:pt x="303" y="156"/>
                  </a:lnTo>
                  <a:lnTo>
                    <a:pt x="336" y="119"/>
                  </a:lnTo>
                  <a:lnTo>
                    <a:pt x="352" y="100"/>
                  </a:lnTo>
                  <a:lnTo>
                    <a:pt x="368" y="80"/>
                  </a:lnTo>
                  <a:lnTo>
                    <a:pt x="368" y="80"/>
                  </a:lnTo>
                  <a:lnTo>
                    <a:pt x="377" y="69"/>
                  </a:lnTo>
                  <a:lnTo>
                    <a:pt x="386" y="58"/>
                  </a:lnTo>
                  <a:lnTo>
                    <a:pt x="398" y="47"/>
                  </a:lnTo>
                  <a:lnTo>
                    <a:pt x="409" y="37"/>
                  </a:lnTo>
                  <a:lnTo>
                    <a:pt x="432" y="18"/>
                  </a:lnTo>
                  <a:lnTo>
                    <a:pt x="458" y="2"/>
                  </a:lnTo>
                  <a:lnTo>
                    <a:pt x="458" y="2"/>
                  </a:lnTo>
                  <a:lnTo>
                    <a:pt x="460" y="1"/>
                  </a:lnTo>
                  <a:lnTo>
                    <a:pt x="460" y="1"/>
                  </a:lnTo>
                  <a:lnTo>
                    <a:pt x="463" y="0"/>
                  </a:lnTo>
                  <a:lnTo>
                    <a:pt x="466" y="0"/>
                  </a:lnTo>
                  <a:lnTo>
                    <a:pt x="467" y="2"/>
                  </a:lnTo>
                  <a:lnTo>
                    <a:pt x="469" y="4"/>
                  </a:lnTo>
                  <a:lnTo>
                    <a:pt x="469" y="4"/>
                  </a:lnTo>
                  <a:lnTo>
                    <a:pt x="473" y="13"/>
                  </a:lnTo>
                  <a:lnTo>
                    <a:pt x="473" y="13"/>
                  </a:lnTo>
                  <a:lnTo>
                    <a:pt x="478" y="29"/>
                  </a:lnTo>
                  <a:lnTo>
                    <a:pt x="478" y="29"/>
                  </a:lnTo>
                  <a:close/>
                  <a:moveTo>
                    <a:pt x="269" y="277"/>
                  </a:moveTo>
                  <a:lnTo>
                    <a:pt x="269" y="277"/>
                  </a:lnTo>
                  <a:lnTo>
                    <a:pt x="270" y="275"/>
                  </a:lnTo>
                  <a:lnTo>
                    <a:pt x="270" y="275"/>
                  </a:lnTo>
                  <a:lnTo>
                    <a:pt x="270" y="270"/>
                  </a:lnTo>
                  <a:lnTo>
                    <a:pt x="270" y="264"/>
                  </a:lnTo>
                  <a:lnTo>
                    <a:pt x="270" y="264"/>
                  </a:lnTo>
                  <a:lnTo>
                    <a:pt x="268" y="249"/>
                  </a:lnTo>
                  <a:lnTo>
                    <a:pt x="268" y="241"/>
                  </a:lnTo>
                  <a:lnTo>
                    <a:pt x="268" y="234"/>
                  </a:lnTo>
                  <a:lnTo>
                    <a:pt x="268" y="234"/>
                  </a:lnTo>
                  <a:lnTo>
                    <a:pt x="272" y="187"/>
                  </a:lnTo>
                  <a:lnTo>
                    <a:pt x="272" y="187"/>
                  </a:lnTo>
                  <a:lnTo>
                    <a:pt x="272" y="183"/>
                  </a:lnTo>
                  <a:lnTo>
                    <a:pt x="272" y="183"/>
                  </a:lnTo>
                  <a:lnTo>
                    <a:pt x="271" y="185"/>
                  </a:lnTo>
                  <a:lnTo>
                    <a:pt x="271" y="185"/>
                  </a:lnTo>
                  <a:lnTo>
                    <a:pt x="261" y="226"/>
                  </a:lnTo>
                  <a:lnTo>
                    <a:pt x="261" y="226"/>
                  </a:lnTo>
                  <a:lnTo>
                    <a:pt x="260" y="234"/>
                  </a:lnTo>
                  <a:lnTo>
                    <a:pt x="260" y="242"/>
                  </a:lnTo>
                  <a:lnTo>
                    <a:pt x="260" y="242"/>
                  </a:lnTo>
                  <a:lnTo>
                    <a:pt x="261" y="251"/>
                  </a:lnTo>
                  <a:lnTo>
                    <a:pt x="263" y="259"/>
                  </a:lnTo>
                  <a:lnTo>
                    <a:pt x="268" y="275"/>
                  </a:lnTo>
                  <a:lnTo>
                    <a:pt x="268" y="275"/>
                  </a:lnTo>
                  <a:lnTo>
                    <a:pt x="269" y="277"/>
                  </a:lnTo>
                  <a:lnTo>
                    <a:pt x="269" y="2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4" name="išḷîḓè"/>
            <p:cNvSpPr/>
            <p:nvPr/>
          </p:nvSpPr>
          <p:spPr bwMode="auto">
            <a:xfrm>
              <a:off x="8242221" y="3405452"/>
              <a:ext cx="133804" cy="210901"/>
            </a:xfrm>
            <a:custGeom>
              <a:avLst/>
              <a:gdLst>
                <a:gd name="T0" fmla="*/ 206 w 210"/>
                <a:gd name="T1" fmla="*/ 115 h 331"/>
                <a:gd name="T2" fmla="*/ 202 w 210"/>
                <a:gd name="T3" fmla="*/ 99 h 331"/>
                <a:gd name="T4" fmla="*/ 203 w 210"/>
                <a:gd name="T5" fmla="*/ 82 h 331"/>
                <a:gd name="T6" fmla="*/ 197 w 210"/>
                <a:gd name="T7" fmla="*/ 68 h 331"/>
                <a:gd name="T8" fmla="*/ 191 w 210"/>
                <a:gd name="T9" fmla="*/ 59 h 331"/>
                <a:gd name="T10" fmla="*/ 187 w 210"/>
                <a:gd name="T11" fmla="*/ 53 h 331"/>
                <a:gd name="T12" fmla="*/ 176 w 210"/>
                <a:gd name="T13" fmla="*/ 47 h 331"/>
                <a:gd name="T14" fmla="*/ 170 w 210"/>
                <a:gd name="T15" fmla="*/ 42 h 331"/>
                <a:gd name="T16" fmla="*/ 163 w 210"/>
                <a:gd name="T17" fmla="*/ 31 h 331"/>
                <a:gd name="T18" fmla="*/ 155 w 210"/>
                <a:gd name="T19" fmla="*/ 27 h 331"/>
                <a:gd name="T20" fmla="*/ 143 w 210"/>
                <a:gd name="T21" fmla="*/ 21 h 331"/>
                <a:gd name="T22" fmla="*/ 119 w 210"/>
                <a:gd name="T23" fmla="*/ 12 h 331"/>
                <a:gd name="T24" fmla="*/ 98 w 210"/>
                <a:gd name="T25" fmla="*/ 10 h 331"/>
                <a:gd name="T26" fmla="*/ 82 w 210"/>
                <a:gd name="T27" fmla="*/ 6 h 331"/>
                <a:gd name="T28" fmla="*/ 77 w 210"/>
                <a:gd name="T29" fmla="*/ 0 h 331"/>
                <a:gd name="T30" fmla="*/ 70 w 210"/>
                <a:gd name="T31" fmla="*/ 7 h 331"/>
                <a:gd name="T32" fmla="*/ 62 w 210"/>
                <a:gd name="T33" fmla="*/ 6 h 331"/>
                <a:gd name="T34" fmla="*/ 61 w 210"/>
                <a:gd name="T35" fmla="*/ 5 h 331"/>
                <a:gd name="T36" fmla="*/ 54 w 210"/>
                <a:gd name="T37" fmla="*/ 0 h 331"/>
                <a:gd name="T38" fmla="*/ 54 w 210"/>
                <a:gd name="T39" fmla="*/ 5 h 331"/>
                <a:gd name="T40" fmla="*/ 52 w 210"/>
                <a:gd name="T41" fmla="*/ 5 h 331"/>
                <a:gd name="T42" fmla="*/ 41 w 210"/>
                <a:gd name="T43" fmla="*/ 7 h 331"/>
                <a:gd name="T44" fmla="*/ 30 w 210"/>
                <a:gd name="T45" fmla="*/ 5 h 331"/>
                <a:gd name="T46" fmla="*/ 28 w 210"/>
                <a:gd name="T47" fmla="*/ 16 h 331"/>
                <a:gd name="T48" fmla="*/ 18 w 210"/>
                <a:gd name="T49" fmla="*/ 26 h 331"/>
                <a:gd name="T50" fmla="*/ 11 w 210"/>
                <a:gd name="T51" fmla="*/ 33 h 331"/>
                <a:gd name="T52" fmla="*/ 10 w 210"/>
                <a:gd name="T53" fmla="*/ 40 h 331"/>
                <a:gd name="T54" fmla="*/ 9 w 210"/>
                <a:gd name="T55" fmla="*/ 43 h 331"/>
                <a:gd name="T56" fmla="*/ 9 w 210"/>
                <a:gd name="T57" fmla="*/ 35 h 331"/>
                <a:gd name="T58" fmla="*/ 6 w 210"/>
                <a:gd name="T59" fmla="*/ 28 h 331"/>
                <a:gd name="T60" fmla="*/ 4 w 210"/>
                <a:gd name="T61" fmla="*/ 40 h 331"/>
                <a:gd name="T62" fmla="*/ 0 w 210"/>
                <a:gd name="T63" fmla="*/ 52 h 331"/>
                <a:gd name="T64" fmla="*/ 2 w 210"/>
                <a:gd name="T65" fmla="*/ 58 h 331"/>
                <a:gd name="T66" fmla="*/ 4 w 210"/>
                <a:gd name="T67" fmla="*/ 66 h 331"/>
                <a:gd name="T68" fmla="*/ 4 w 210"/>
                <a:gd name="T69" fmla="*/ 67 h 331"/>
                <a:gd name="T70" fmla="*/ 4 w 210"/>
                <a:gd name="T71" fmla="*/ 88 h 331"/>
                <a:gd name="T72" fmla="*/ 6 w 210"/>
                <a:gd name="T73" fmla="*/ 88 h 331"/>
                <a:gd name="T74" fmla="*/ 4 w 210"/>
                <a:gd name="T75" fmla="*/ 100 h 331"/>
                <a:gd name="T76" fmla="*/ 4 w 210"/>
                <a:gd name="T77" fmla="*/ 113 h 331"/>
                <a:gd name="T78" fmla="*/ 4 w 210"/>
                <a:gd name="T79" fmla="*/ 130 h 331"/>
                <a:gd name="T80" fmla="*/ 10 w 210"/>
                <a:gd name="T81" fmla="*/ 155 h 331"/>
                <a:gd name="T82" fmla="*/ 10 w 210"/>
                <a:gd name="T83" fmla="*/ 180 h 331"/>
                <a:gd name="T84" fmla="*/ 18 w 210"/>
                <a:gd name="T85" fmla="*/ 201 h 331"/>
                <a:gd name="T86" fmla="*/ 25 w 210"/>
                <a:gd name="T87" fmla="*/ 235 h 331"/>
                <a:gd name="T88" fmla="*/ 41 w 210"/>
                <a:gd name="T89" fmla="*/ 268 h 331"/>
                <a:gd name="T90" fmla="*/ 62 w 210"/>
                <a:gd name="T91" fmla="*/ 280 h 331"/>
                <a:gd name="T92" fmla="*/ 68 w 210"/>
                <a:gd name="T93" fmla="*/ 320 h 331"/>
                <a:gd name="T94" fmla="*/ 73 w 210"/>
                <a:gd name="T95" fmla="*/ 331 h 331"/>
                <a:gd name="T96" fmla="*/ 94 w 210"/>
                <a:gd name="T97" fmla="*/ 309 h 331"/>
                <a:gd name="T98" fmla="*/ 149 w 210"/>
                <a:gd name="T99" fmla="*/ 275 h 331"/>
                <a:gd name="T100" fmla="*/ 180 w 210"/>
                <a:gd name="T101" fmla="*/ 245 h 331"/>
                <a:gd name="T102" fmla="*/ 186 w 210"/>
                <a:gd name="T103" fmla="*/ 222 h 331"/>
                <a:gd name="T104" fmla="*/ 192 w 210"/>
                <a:gd name="T105" fmla="*/ 203 h 331"/>
                <a:gd name="T106" fmla="*/ 201 w 210"/>
                <a:gd name="T107" fmla="*/ 186 h 331"/>
                <a:gd name="T108" fmla="*/ 208 w 210"/>
                <a:gd name="T109" fmla="*/ 170 h 331"/>
                <a:gd name="T110" fmla="*/ 207 w 210"/>
                <a:gd name="T111" fmla="*/ 144 h 331"/>
                <a:gd name="T112" fmla="*/ 6 w 210"/>
                <a:gd name="T113" fmla="*/ 102 h 331"/>
                <a:gd name="T114" fmla="*/ 6 w 210"/>
                <a:gd name="T115" fmla="*/ 102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0" h="331">
                  <a:moveTo>
                    <a:pt x="207" y="139"/>
                  </a:moveTo>
                  <a:lnTo>
                    <a:pt x="207" y="139"/>
                  </a:lnTo>
                  <a:lnTo>
                    <a:pt x="207" y="128"/>
                  </a:lnTo>
                  <a:lnTo>
                    <a:pt x="207" y="128"/>
                  </a:lnTo>
                  <a:lnTo>
                    <a:pt x="206" y="115"/>
                  </a:lnTo>
                  <a:lnTo>
                    <a:pt x="203" y="104"/>
                  </a:lnTo>
                  <a:lnTo>
                    <a:pt x="203" y="104"/>
                  </a:lnTo>
                  <a:lnTo>
                    <a:pt x="202" y="102"/>
                  </a:lnTo>
                  <a:lnTo>
                    <a:pt x="202" y="99"/>
                  </a:lnTo>
                  <a:lnTo>
                    <a:pt x="202" y="99"/>
                  </a:lnTo>
                  <a:lnTo>
                    <a:pt x="203" y="95"/>
                  </a:lnTo>
                  <a:lnTo>
                    <a:pt x="203" y="90"/>
                  </a:lnTo>
                  <a:lnTo>
                    <a:pt x="203" y="87"/>
                  </a:lnTo>
                  <a:lnTo>
                    <a:pt x="203" y="82"/>
                  </a:lnTo>
                  <a:lnTo>
                    <a:pt x="203" y="82"/>
                  </a:lnTo>
                  <a:lnTo>
                    <a:pt x="202" y="80"/>
                  </a:lnTo>
                  <a:lnTo>
                    <a:pt x="202" y="80"/>
                  </a:lnTo>
                  <a:lnTo>
                    <a:pt x="200" y="74"/>
                  </a:lnTo>
                  <a:lnTo>
                    <a:pt x="200" y="74"/>
                  </a:lnTo>
                  <a:lnTo>
                    <a:pt x="197" y="68"/>
                  </a:lnTo>
                  <a:lnTo>
                    <a:pt x="197" y="68"/>
                  </a:lnTo>
                  <a:lnTo>
                    <a:pt x="195" y="64"/>
                  </a:lnTo>
                  <a:lnTo>
                    <a:pt x="192" y="61"/>
                  </a:lnTo>
                  <a:lnTo>
                    <a:pt x="192" y="61"/>
                  </a:lnTo>
                  <a:lnTo>
                    <a:pt x="191" y="59"/>
                  </a:lnTo>
                  <a:lnTo>
                    <a:pt x="191" y="59"/>
                  </a:lnTo>
                  <a:lnTo>
                    <a:pt x="190" y="58"/>
                  </a:lnTo>
                  <a:lnTo>
                    <a:pt x="190" y="58"/>
                  </a:lnTo>
                  <a:lnTo>
                    <a:pt x="187" y="53"/>
                  </a:lnTo>
                  <a:lnTo>
                    <a:pt x="187" y="53"/>
                  </a:lnTo>
                  <a:lnTo>
                    <a:pt x="185" y="51"/>
                  </a:lnTo>
                  <a:lnTo>
                    <a:pt x="184" y="49"/>
                  </a:lnTo>
                  <a:lnTo>
                    <a:pt x="184" y="49"/>
                  </a:lnTo>
                  <a:lnTo>
                    <a:pt x="179" y="48"/>
                  </a:lnTo>
                  <a:lnTo>
                    <a:pt x="176" y="47"/>
                  </a:lnTo>
                  <a:lnTo>
                    <a:pt x="175" y="45"/>
                  </a:lnTo>
                  <a:lnTo>
                    <a:pt x="175" y="45"/>
                  </a:lnTo>
                  <a:lnTo>
                    <a:pt x="174" y="42"/>
                  </a:lnTo>
                  <a:lnTo>
                    <a:pt x="171" y="42"/>
                  </a:lnTo>
                  <a:lnTo>
                    <a:pt x="170" y="42"/>
                  </a:lnTo>
                  <a:lnTo>
                    <a:pt x="170" y="42"/>
                  </a:lnTo>
                  <a:lnTo>
                    <a:pt x="169" y="38"/>
                  </a:lnTo>
                  <a:lnTo>
                    <a:pt x="166" y="36"/>
                  </a:lnTo>
                  <a:lnTo>
                    <a:pt x="166" y="36"/>
                  </a:lnTo>
                  <a:lnTo>
                    <a:pt x="163" y="31"/>
                  </a:lnTo>
                  <a:lnTo>
                    <a:pt x="161" y="26"/>
                  </a:lnTo>
                  <a:lnTo>
                    <a:pt x="161" y="26"/>
                  </a:lnTo>
                  <a:lnTo>
                    <a:pt x="156" y="25"/>
                  </a:lnTo>
                  <a:lnTo>
                    <a:pt x="156" y="25"/>
                  </a:lnTo>
                  <a:lnTo>
                    <a:pt x="155" y="27"/>
                  </a:lnTo>
                  <a:lnTo>
                    <a:pt x="155" y="27"/>
                  </a:lnTo>
                  <a:lnTo>
                    <a:pt x="149" y="25"/>
                  </a:lnTo>
                  <a:lnTo>
                    <a:pt x="145" y="23"/>
                  </a:lnTo>
                  <a:lnTo>
                    <a:pt x="143" y="21"/>
                  </a:lnTo>
                  <a:lnTo>
                    <a:pt x="143" y="21"/>
                  </a:lnTo>
                  <a:lnTo>
                    <a:pt x="140" y="22"/>
                  </a:lnTo>
                  <a:lnTo>
                    <a:pt x="140" y="22"/>
                  </a:lnTo>
                  <a:lnTo>
                    <a:pt x="122" y="12"/>
                  </a:lnTo>
                  <a:lnTo>
                    <a:pt x="122" y="12"/>
                  </a:lnTo>
                  <a:lnTo>
                    <a:pt x="119" y="12"/>
                  </a:lnTo>
                  <a:lnTo>
                    <a:pt x="119" y="12"/>
                  </a:lnTo>
                  <a:lnTo>
                    <a:pt x="114" y="12"/>
                  </a:lnTo>
                  <a:lnTo>
                    <a:pt x="109" y="11"/>
                  </a:lnTo>
                  <a:lnTo>
                    <a:pt x="109" y="11"/>
                  </a:lnTo>
                  <a:lnTo>
                    <a:pt x="98" y="10"/>
                  </a:lnTo>
                  <a:lnTo>
                    <a:pt x="93" y="9"/>
                  </a:lnTo>
                  <a:lnTo>
                    <a:pt x="87" y="9"/>
                  </a:lnTo>
                  <a:lnTo>
                    <a:pt x="87" y="9"/>
                  </a:lnTo>
                  <a:lnTo>
                    <a:pt x="85" y="9"/>
                  </a:lnTo>
                  <a:lnTo>
                    <a:pt x="82" y="6"/>
                  </a:lnTo>
                  <a:lnTo>
                    <a:pt x="82" y="6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81" y="9"/>
                  </a:lnTo>
                  <a:lnTo>
                    <a:pt x="81" y="9"/>
                  </a:lnTo>
                  <a:lnTo>
                    <a:pt x="72" y="7"/>
                  </a:lnTo>
                  <a:lnTo>
                    <a:pt x="72" y="7"/>
                  </a:lnTo>
                  <a:lnTo>
                    <a:pt x="70" y="7"/>
                  </a:lnTo>
                  <a:lnTo>
                    <a:pt x="70" y="7"/>
                  </a:lnTo>
                  <a:lnTo>
                    <a:pt x="68" y="9"/>
                  </a:lnTo>
                  <a:lnTo>
                    <a:pt x="66" y="9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7" y="1"/>
                  </a:lnTo>
                  <a:lnTo>
                    <a:pt x="67" y="1"/>
                  </a:lnTo>
                  <a:lnTo>
                    <a:pt x="65" y="2"/>
                  </a:lnTo>
                  <a:lnTo>
                    <a:pt x="63" y="4"/>
                  </a:lnTo>
                  <a:lnTo>
                    <a:pt x="61" y="5"/>
                  </a:lnTo>
                  <a:lnTo>
                    <a:pt x="61" y="5"/>
                  </a:lnTo>
                  <a:lnTo>
                    <a:pt x="60" y="5"/>
                  </a:lnTo>
                  <a:lnTo>
                    <a:pt x="57" y="2"/>
                  </a:lnTo>
                  <a:lnTo>
                    <a:pt x="56" y="1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56" y="7"/>
                  </a:lnTo>
                  <a:lnTo>
                    <a:pt x="56" y="7"/>
                  </a:lnTo>
                  <a:lnTo>
                    <a:pt x="55" y="9"/>
                  </a:lnTo>
                  <a:lnTo>
                    <a:pt x="54" y="7"/>
                  </a:lnTo>
                  <a:lnTo>
                    <a:pt x="52" y="5"/>
                  </a:lnTo>
                  <a:lnTo>
                    <a:pt x="52" y="5"/>
                  </a:lnTo>
                  <a:lnTo>
                    <a:pt x="50" y="7"/>
                  </a:lnTo>
                  <a:lnTo>
                    <a:pt x="47" y="7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5" y="10"/>
                  </a:lnTo>
                  <a:lnTo>
                    <a:pt x="45" y="10"/>
                  </a:lnTo>
                  <a:lnTo>
                    <a:pt x="35" y="9"/>
                  </a:lnTo>
                  <a:lnTo>
                    <a:pt x="31" y="7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29" y="9"/>
                  </a:lnTo>
                  <a:lnTo>
                    <a:pt x="29" y="12"/>
                  </a:lnTo>
                  <a:lnTo>
                    <a:pt x="29" y="12"/>
                  </a:lnTo>
                  <a:lnTo>
                    <a:pt x="28" y="16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3" y="22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16" y="28"/>
                  </a:lnTo>
                  <a:lnTo>
                    <a:pt x="16" y="28"/>
                  </a:lnTo>
                  <a:lnTo>
                    <a:pt x="15" y="31"/>
                  </a:lnTo>
                  <a:lnTo>
                    <a:pt x="15" y="31"/>
                  </a:lnTo>
                  <a:lnTo>
                    <a:pt x="11" y="33"/>
                  </a:lnTo>
                  <a:lnTo>
                    <a:pt x="11" y="36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1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1" y="47"/>
                  </a:lnTo>
                  <a:lnTo>
                    <a:pt x="11" y="47"/>
                  </a:lnTo>
                  <a:lnTo>
                    <a:pt x="9" y="45"/>
                  </a:lnTo>
                  <a:lnTo>
                    <a:pt x="9" y="43"/>
                  </a:lnTo>
                  <a:lnTo>
                    <a:pt x="9" y="38"/>
                  </a:lnTo>
                  <a:lnTo>
                    <a:pt x="9" y="38"/>
                  </a:lnTo>
                  <a:lnTo>
                    <a:pt x="9" y="38"/>
                  </a:lnTo>
                  <a:lnTo>
                    <a:pt x="9" y="37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8" y="33"/>
                  </a:lnTo>
                  <a:lnTo>
                    <a:pt x="8" y="32"/>
                  </a:lnTo>
                  <a:lnTo>
                    <a:pt x="8" y="30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6" y="35"/>
                  </a:lnTo>
                  <a:lnTo>
                    <a:pt x="5" y="37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4" y="41"/>
                  </a:lnTo>
                  <a:lnTo>
                    <a:pt x="4" y="41"/>
                  </a:lnTo>
                  <a:lnTo>
                    <a:pt x="3" y="47"/>
                  </a:lnTo>
                  <a:lnTo>
                    <a:pt x="3" y="49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6"/>
                  </a:lnTo>
                  <a:lnTo>
                    <a:pt x="0" y="57"/>
                  </a:lnTo>
                  <a:lnTo>
                    <a:pt x="2" y="58"/>
                  </a:lnTo>
                  <a:lnTo>
                    <a:pt x="2" y="58"/>
                  </a:lnTo>
                  <a:lnTo>
                    <a:pt x="4" y="58"/>
                  </a:lnTo>
                  <a:lnTo>
                    <a:pt x="5" y="59"/>
                  </a:lnTo>
                  <a:lnTo>
                    <a:pt x="6" y="63"/>
                  </a:lnTo>
                  <a:lnTo>
                    <a:pt x="6" y="63"/>
                  </a:lnTo>
                  <a:lnTo>
                    <a:pt x="4" y="66"/>
                  </a:lnTo>
                  <a:lnTo>
                    <a:pt x="4" y="66"/>
                  </a:lnTo>
                  <a:lnTo>
                    <a:pt x="5" y="68"/>
                  </a:lnTo>
                  <a:lnTo>
                    <a:pt x="5" y="68"/>
                  </a:lnTo>
                  <a:lnTo>
                    <a:pt x="4" y="67"/>
                  </a:lnTo>
                  <a:lnTo>
                    <a:pt x="4" y="67"/>
                  </a:lnTo>
                  <a:lnTo>
                    <a:pt x="3" y="67"/>
                  </a:lnTo>
                  <a:lnTo>
                    <a:pt x="3" y="67"/>
                  </a:lnTo>
                  <a:lnTo>
                    <a:pt x="2" y="69"/>
                  </a:lnTo>
                  <a:lnTo>
                    <a:pt x="2" y="69"/>
                  </a:lnTo>
                  <a:lnTo>
                    <a:pt x="4" y="88"/>
                  </a:lnTo>
                  <a:lnTo>
                    <a:pt x="4" y="88"/>
                  </a:lnTo>
                  <a:lnTo>
                    <a:pt x="5" y="87"/>
                  </a:lnTo>
                  <a:lnTo>
                    <a:pt x="5" y="87"/>
                  </a:lnTo>
                  <a:lnTo>
                    <a:pt x="6" y="88"/>
                  </a:lnTo>
                  <a:lnTo>
                    <a:pt x="6" y="88"/>
                  </a:lnTo>
                  <a:lnTo>
                    <a:pt x="4" y="92"/>
                  </a:lnTo>
                  <a:lnTo>
                    <a:pt x="4" y="92"/>
                  </a:lnTo>
                  <a:lnTo>
                    <a:pt x="5" y="100"/>
                  </a:lnTo>
                  <a:lnTo>
                    <a:pt x="5" y="100"/>
                  </a:lnTo>
                  <a:lnTo>
                    <a:pt x="4" y="100"/>
                  </a:lnTo>
                  <a:lnTo>
                    <a:pt x="4" y="100"/>
                  </a:lnTo>
                  <a:lnTo>
                    <a:pt x="4" y="108"/>
                  </a:lnTo>
                  <a:lnTo>
                    <a:pt x="4" y="108"/>
                  </a:lnTo>
                  <a:lnTo>
                    <a:pt x="4" y="113"/>
                  </a:lnTo>
                  <a:lnTo>
                    <a:pt x="4" y="113"/>
                  </a:lnTo>
                  <a:lnTo>
                    <a:pt x="5" y="119"/>
                  </a:lnTo>
                  <a:lnTo>
                    <a:pt x="5" y="119"/>
                  </a:lnTo>
                  <a:lnTo>
                    <a:pt x="4" y="125"/>
                  </a:lnTo>
                  <a:lnTo>
                    <a:pt x="4" y="125"/>
                  </a:lnTo>
                  <a:lnTo>
                    <a:pt x="4" y="130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10" y="151"/>
                  </a:lnTo>
                  <a:lnTo>
                    <a:pt x="10" y="151"/>
                  </a:lnTo>
                  <a:lnTo>
                    <a:pt x="10" y="155"/>
                  </a:lnTo>
                  <a:lnTo>
                    <a:pt x="10" y="157"/>
                  </a:lnTo>
                  <a:lnTo>
                    <a:pt x="10" y="157"/>
                  </a:lnTo>
                  <a:lnTo>
                    <a:pt x="9" y="165"/>
                  </a:lnTo>
                  <a:lnTo>
                    <a:pt x="9" y="172"/>
                  </a:lnTo>
                  <a:lnTo>
                    <a:pt x="10" y="180"/>
                  </a:lnTo>
                  <a:lnTo>
                    <a:pt x="13" y="186"/>
                  </a:lnTo>
                  <a:lnTo>
                    <a:pt x="13" y="186"/>
                  </a:lnTo>
                  <a:lnTo>
                    <a:pt x="15" y="193"/>
                  </a:lnTo>
                  <a:lnTo>
                    <a:pt x="18" y="201"/>
                  </a:lnTo>
                  <a:lnTo>
                    <a:pt x="18" y="201"/>
                  </a:lnTo>
                  <a:lnTo>
                    <a:pt x="25" y="225"/>
                  </a:lnTo>
                  <a:lnTo>
                    <a:pt x="25" y="225"/>
                  </a:lnTo>
                  <a:lnTo>
                    <a:pt x="25" y="230"/>
                  </a:lnTo>
                  <a:lnTo>
                    <a:pt x="25" y="230"/>
                  </a:lnTo>
                  <a:lnTo>
                    <a:pt x="25" y="235"/>
                  </a:lnTo>
                  <a:lnTo>
                    <a:pt x="26" y="239"/>
                  </a:lnTo>
                  <a:lnTo>
                    <a:pt x="26" y="239"/>
                  </a:lnTo>
                  <a:lnTo>
                    <a:pt x="37" y="261"/>
                  </a:lnTo>
                  <a:lnTo>
                    <a:pt x="37" y="261"/>
                  </a:lnTo>
                  <a:lnTo>
                    <a:pt x="41" y="268"/>
                  </a:lnTo>
                  <a:lnTo>
                    <a:pt x="46" y="273"/>
                  </a:lnTo>
                  <a:lnTo>
                    <a:pt x="52" y="276"/>
                  </a:lnTo>
                  <a:lnTo>
                    <a:pt x="60" y="279"/>
                  </a:lnTo>
                  <a:lnTo>
                    <a:pt x="60" y="279"/>
                  </a:lnTo>
                  <a:lnTo>
                    <a:pt x="62" y="280"/>
                  </a:lnTo>
                  <a:lnTo>
                    <a:pt x="63" y="283"/>
                  </a:lnTo>
                  <a:lnTo>
                    <a:pt x="63" y="283"/>
                  </a:lnTo>
                  <a:lnTo>
                    <a:pt x="68" y="313"/>
                  </a:lnTo>
                  <a:lnTo>
                    <a:pt x="68" y="313"/>
                  </a:lnTo>
                  <a:lnTo>
                    <a:pt x="68" y="320"/>
                  </a:lnTo>
                  <a:lnTo>
                    <a:pt x="68" y="320"/>
                  </a:lnTo>
                  <a:lnTo>
                    <a:pt x="71" y="322"/>
                  </a:lnTo>
                  <a:lnTo>
                    <a:pt x="71" y="325"/>
                  </a:lnTo>
                  <a:lnTo>
                    <a:pt x="72" y="328"/>
                  </a:lnTo>
                  <a:lnTo>
                    <a:pt x="73" y="331"/>
                  </a:lnTo>
                  <a:lnTo>
                    <a:pt x="73" y="331"/>
                  </a:lnTo>
                  <a:lnTo>
                    <a:pt x="75" y="330"/>
                  </a:lnTo>
                  <a:lnTo>
                    <a:pt x="75" y="330"/>
                  </a:lnTo>
                  <a:lnTo>
                    <a:pt x="85" y="318"/>
                  </a:lnTo>
                  <a:lnTo>
                    <a:pt x="94" y="309"/>
                  </a:lnTo>
                  <a:lnTo>
                    <a:pt x="106" y="300"/>
                  </a:lnTo>
                  <a:lnTo>
                    <a:pt x="118" y="291"/>
                  </a:lnTo>
                  <a:lnTo>
                    <a:pt x="118" y="291"/>
                  </a:lnTo>
                  <a:lnTo>
                    <a:pt x="133" y="283"/>
                  </a:lnTo>
                  <a:lnTo>
                    <a:pt x="149" y="275"/>
                  </a:lnTo>
                  <a:lnTo>
                    <a:pt x="165" y="269"/>
                  </a:lnTo>
                  <a:lnTo>
                    <a:pt x="181" y="263"/>
                  </a:lnTo>
                  <a:lnTo>
                    <a:pt x="181" y="263"/>
                  </a:lnTo>
                  <a:lnTo>
                    <a:pt x="180" y="245"/>
                  </a:lnTo>
                  <a:lnTo>
                    <a:pt x="180" y="245"/>
                  </a:lnTo>
                  <a:lnTo>
                    <a:pt x="180" y="243"/>
                  </a:lnTo>
                  <a:lnTo>
                    <a:pt x="181" y="239"/>
                  </a:lnTo>
                  <a:lnTo>
                    <a:pt x="181" y="239"/>
                  </a:lnTo>
                  <a:lnTo>
                    <a:pt x="185" y="230"/>
                  </a:lnTo>
                  <a:lnTo>
                    <a:pt x="186" y="222"/>
                  </a:lnTo>
                  <a:lnTo>
                    <a:pt x="186" y="222"/>
                  </a:lnTo>
                  <a:lnTo>
                    <a:pt x="187" y="218"/>
                  </a:lnTo>
                  <a:lnTo>
                    <a:pt x="187" y="218"/>
                  </a:lnTo>
                  <a:lnTo>
                    <a:pt x="192" y="203"/>
                  </a:lnTo>
                  <a:lnTo>
                    <a:pt x="192" y="203"/>
                  </a:lnTo>
                  <a:lnTo>
                    <a:pt x="197" y="192"/>
                  </a:lnTo>
                  <a:lnTo>
                    <a:pt x="197" y="192"/>
                  </a:lnTo>
                  <a:lnTo>
                    <a:pt x="200" y="190"/>
                  </a:lnTo>
                  <a:lnTo>
                    <a:pt x="201" y="186"/>
                  </a:lnTo>
                  <a:lnTo>
                    <a:pt x="201" y="186"/>
                  </a:lnTo>
                  <a:lnTo>
                    <a:pt x="202" y="182"/>
                  </a:lnTo>
                  <a:lnTo>
                    <a:pt x="205" y="178"/>
                  </a:lnTo>
                  <a:lnTo>
                    <a:pt x="205" y="178"/>
                  </a:lnTo>
                  <a:lnTo>
                    <a:pt x="207" y="173"/>
                  </a:lnTo>
                  <a:lnTo>
                    <a:pt x="208" y="170"/>
                  </a:lnTo>
                  <a:lnTo>
                    <a:pt x="208" y="170"/>
                  </a:lnTo>
                  <a:lnTo>
                    <a:pt x="210" y="156"/>
                  </a:lnTo>
                  <a:lnTo>
                    <a:pt x="210" y="156"/>
                  </a:lnTo>
                  <a:lnTo>
                    <a:pt x="210" y="150"/>
                  </a:lnTo>
                  <a:lnTo>
                    <a:pt x="207" y="144"/>
                  </a:lnTo>
                  <a:lnTo>
                    <a:pt x="207" y="144"/>
                  </a:lnTo>
                  <a:lnTo>
                    <a:pt x="207" y="139"/>
                  </a:lnTo>
                  <a:lnTo>
                    <a:pt x="207" y="139"/>
                  </a:lnTo>
                  <a:close/>
                  <a:moveTo>
                    <a:pt x="6" y="102"/>
                  </a:moveTo>
                  <a:lnTo>
                    <a:pt x="6" y="102"/>
                  </a:lnTo>
                  <a:lnTo>
                    <a:pt x="5" y="97"/>
                  </a:lnTo>
                  <a:lnTo>
                    <a:pt x="8" y="93"/>
                  </a:lnTo>
                  <a:lnTo>
                    <a:pt x="8" y="93"/>
                  </a:lnTo>
                  <a:lnTo>
                    <a:pt x="6" y="102"/>
                  </a:lnTo>
                  <a:lnTo>
                    <a:pt x="6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40000" lnSpcReduction="20000"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85" name="íṡḻïḑé"/>
          <p:cNvSpPr/>
          <p:nvPr/>
        </p:nvSpPr>
        <p:spPr>
          <a:xfrm>
            <a:off x="6952293" y="2318707"/>
            <a:ext cx="898590" cy="183862"/>
          </a:xfrm>
          <a:prstGeom prst="ellipse">
            <a:avLst/>
          </a:prstGeom>
          <a:solidFill>
            <a:schemeClr val="bg1">
              <a:lumMod val="95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250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6" name="iṩḻîḋè"/>
          <p:cNvSpPr/>
          <p:nvPr/>
        </p:nvSpPr>
        <p:spPr bwMode="auto">
          <a:xfrm>
            <a:off x="7195478" y="1277013"/>
            <a:ext cx="412221" cy="1196354"/>
          </a:xfrm>
          <a:custGeom>
            <a:avLst/>
            <a:gdLst>
              <a:gd name="T0" fmla="*/ 651 w 675"/>
              <a:gd name="T1" fmla="*/ 517 h 1959"/>
              <a:gd name="T2" fmla="*/ 621 w 675"/>
              <a:gd name="T3" fmla="*/ 387 h 1959"/>
              <a:gd name="T4" fmla="*/ 459 w 675"/>
              <a:gd name="T5" fmla="*/ 375 h 1959"/>
              <a:gd name="T6" fmla="*/ 398 w 675"/>
              <a:gd name="T7" fmla="*/ 365 h 1959"/>
              <a:gd name="T8" fmla="*/ 461 w 675"/>
              <a:gd name="T9" fmla="*/ 263 h 1959"/>
              <a:gd name="T10" fmla="*/ 510 w 675"/>
              <a:gd name="T11" fmla="*/ 170 h 1959"/>
              <a:gd name="T12" fmla="*/ 507 w 675"/>
              <a:gd name="T13" fmla="*/ 75 h 1959"/>
              <a:gd name="T14" fmla="*/ 477 w 675"/>
              <a:gd name="T15" fmla="*/ 16 h 1959"/>
              <a:gd name="T16" fmla="*/ 453 w 675"/>
              <a:gd name="T17" fmla="*/ 11 h 1959"/>
              <a:gd name="T18" fmla="*/ 425 w 675"/>
              <a:gd name="T19" fmla="*/ 7 h 1959"/>
              <a:gd name="T20" fmla="*/ 365 w 675"/>
              <a:gd name="T21" fmla="*/ 29 h 1959"/>
              <a:gd name="T22" fmla="*/ 330 w 675"/>
              <a:gd name="T23" fmla="*/ 78 h 1959"/>
              <a:gd name="T24" fmla="*/ 316 w 675"/>
              <a:gd name="T25" fmla="*/ 150 h 1959"/>
              <a:gd name="T26" fmla="*/ 345 w 675"/>
              <a:gd name="T27" fmla="*/ 288 h 1959"/>
              <a:gd name="T28" fmla="*/ 367 w 675"/>
              <a:gd name="T29" fmla="*/ 355 h 1959"/>
              <a:gd name="T30" fmla="*/ 318 w 675"/>
              <a:gd name="T31" fmla="*/ 323 h 1959"/>
              <a:gd name="T32" fmla="*/ 174 w 675"/>
              <a:gd name="T33" fmla="*/ 366 h 1959"/>
              <a:gd name="T34" fmla="*/ 133 w 675"/>
              <a:gd name="T35" fmla="*/ 407 h 1959"/>
              <a:gd name="T36" fmla="*/ 91 w 675"/>
              <a:gd name="T37" fmla="*/ 460 h 1959"/>
              <a:gd name="T38" fmla="*/ 55 w 675"/>
              <a:gd name="T39" fmla="*/ 573 h 1959"/>
              <a:gd name="T40" fmla="*/ 72 w 675"/>
              <a:gd name="T41" fmla="*/ 599 h 1959"/>
              <a:gd name="T42" fmla="*/ 143 w 675"/>
              <a:gd name="T43" fmla="*/ 574 h 1959"/>
              <a:gd name="T44" fmla="*/ 196 w 675"/>
              <a:gd name="T45" fmla="*/ 572 h 1959"/>
              <a:gd name="T46" fmla="*/ 160 w 675"/>
              <a:gd name="T47" fmla="*/ 844 h 1959"/>
              <a:gd name="T48" fmla="*/ 154 w 675"/>
              <a:gd name="T49" fmla="*/ 1023 h 1959"/>
              <a:gd name="T50" fmla="*/ 129 w 675"/>
              <a:gd name="T51" fmla="*/ 1113 h 1959"/>
              <a:gd name="T52" fmla="*/ 118 w 675"/>
              <a:gd name="T53" fmla="*/ 1263 h 1959"/>
              <a:gd name="T54" fmla="*/ 111 w 675"/>
              <a:gd name="T55" fmla="*/ 1406 h 1959"/>
              <a:gd name="T56" fmla="*/ 144 w 675"/>
              <a:gd name="T57" fmla="*/ 1664 h 1959"/>
              <a:gd name="T58" fmla="*/ 140 w 675"/>
              <a:gd name="T59" fmla="*/ 1757 h 1959"/>
              <a:gd name="T60" fmla="*/ 137 w 675"/>
              <a:gd name="T61" fmla="*/ 1830 h 1959"/>
              <a:gd name="T62" fmla="*/ 24 w 675"/>
              <a:gd name="T63" fmla="*/ 1908 h 1959"/>
              <a:gd name="T64" fmla="*/ 44 w 675"/>
              <a:gd name="T65" fmla="*/ 1956 h 1959"/>
              <a:gd name="T66" fmla="*/ 204 w 675"/>
              <a:gd name="T67" fmla="*/ 1901 h 1959"/>
              <a:gd name="T68" fmla="*/ 274 w 675"/>
              <a:gd name="T69" fmla="*/ 1844 h 1959"/>
              <a:gd name="T70" fmla="*/ 258 w 675"/>
              <a:gd name="T71" fmla="*/ 1677 h 1959"/>
              <a:gd name="T72" fmla="*/ 252 w 675"/>
              <a:gd name="T73" fmla="*/ 1469 h 1959"/>
              <a:gd name="T74" fmla="*/ 276 w 675"/>
              <a:gd name="T75" fmla="*/ 1334 h 1959"/>
              <a:gd name="T76" fmla="*/ 342 w 675"/>
              <a:gd name="T77" fmla="*/ 1137 h 1959"/>
              <a:gd name="T78" fmla="*/ 382 w 675"/>
              <a:gd name="T79" fmla="*/ 1379 h 1959"/>
              <a:gd name="T80" fmla="*/ 372 w 675"/>
              <a:gd name="T81" fmla="*/ 1615 h 1959"/>
              <a:gd name="T82" fmla="*/ 370 w 675"/>
              <a:gd name="T83" fmla="*/ 1791 h 1959"/>
              <a:gd name="T84" fmla="*/ 407 w 675"/>
              <a:gd name="T85" fmla="*/ 1898 h 1959"/>
              <a:gd name="T86" fmla="*/ 510 w 675"/>
              <a:gd name="T87" fmla="*/ 1945 h 1959"/>
              <a:gd name="T88" fmla="*/ 496 w 675"/>
              <a:gd name="T89" fmla="*/ 1855 h 1959"/>
              <a:gd name="T90" fmla="*/ 504 w 675"/>
              <a:gd name="T91" fmla="*/ 1754 h 1959"/>
              <a:gd name="T92" fmla="*/ 505 w 675"/>
              <a:gd name="T93" fmla="*/ 1661 h 1959"/>
              <a:gd name="T94" fmla="*/ 512 w 675"/>
              <a:gd name="T95" fmla="*/ 1363 h 1959"/>
              <a:gd name="T96" fmla="*/ 543 w 675"/>
              <a:gd name="T97" fmla="*/ 1148 h 1959"/>
              <a:gd name="T98" fmla="*/ 559 w 675"/>
              <a:gd name="T99" fmla="*/ 1043 h 1959"/>
              <a:gd name="T100" fmla="*/ 622 w 675"/>
              <a:gd name="T101" fmla="*/ 986 h 1959"/>
              <a:gd name="T102" fmla="*/ 655 w 675"/>
              <a:gd name="T103" fmla="*/ 909 h 1959"/>
              <a:gd name="T104" fmla="*/ 350 w 675"/>
              <a:gd name="T105" fmla="*/ 833 h 1959"/>
              <a:gd name="T106" fmla="*/ 387 w 675"/>
              <a:gd name="T107" fmla="*/ 820 h 1959"/>
              <a:gd name="T108" fmla="*/ 526 w 675"/>
              <a:gd name="T109" fmla="*/ 949 h 1959"/>
              <a:gd name="T110" fmla="*/ 526 w 675"/>
              <a:gd name="T111" fmla="*/ 982 h 1959"/>
              <a:gd name="T112" fmla="*/ 523 w 675"/>
              <a:gd name="T113" fmla="*/ 1011 h 1959"/>
              <a:gd name="T114" fmla="*/ 409 w 675"/>
              <a:gd name="T115" fmla="*/ 883 h 1959"/>
              <a:gd name="T116" fmla="*/ 547 w 675"/>
              <a:gd name="T117" fmla="*/ 780 h 1959"/>
              <a:gd name="T118" fmla="*/ 567 w 675"/>
              <a:gd name="T119" fmla="*/ 642 h 1959"/>
              <a:gd name="T120" fmla="*/ 575 w 675"/>
              <a:gd name="T121" fmla="*/ 779 h 19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75" h="1959">
                <a:moveTo>
                  <a:pt x="675" y="722"/>
                </a:moveTo>
                <a:lnTo>
                  <a:pt x="675" y="722"/>
                </a:lnTo>
                <a:lnTo>
                  <a:pt x="675" y="706"/>
                </a:lnTo>
                <a:lnTo>
                  <a:pt x="675" y="697"/>
                </a:lnTo>
                <a:lnTo>
                  <a:pt x="672" y="690"/>
                </a:lnTo>
                <a:lnTo>
                  <a:pt x="672" y="690"/>
                </a:lnTo>
                <a:lnTo>
                  <a:pt x="671" y="678"/>
                </a:lnTo>
                <a:lnTo>
                  <a:pt x="670" y="667"/>
                </a:lnTo>
                <a:lnTo>
                  <a:pt x="670" y="667"/>
                </a:lnTo>
                <a:lnTo>
                  <a:pt x="667" y="635"/>
                </a:lnTo>
                <a:lnTo>
                  <a:pt x="667" y="635"/>
                </a:lnTo>
                <a:lnTo>
                  <a:pt x="665" y="611"/>
                </a:lnTo>
                <a:lnTo>
                  <a:pt x="660" y="588"/>
                </a:lnTo>
                <a:lnTo>
                  <a:pt x="660" y="588"/>
                </a:lnTo>
                <a:lnTo>
                  <a:pt x="657" y="568"/>
                </a:lnTo>
                <a:lnTo>
                  <a:pt x="657" y="568"/>
                </a:lnTo>
                <a:lnTo>
                  <a:pt x="655" y="544"/>
                </a:lnTo>
                <a:lnTo>
                  <a:pt x="655" y="544"/>
                </a:lnTo>
                <a:lnTo>
                  <a:pt x="651" y="517"/>
                </a:lnTo>
                <a:lnTo>
                  <a:pt x="650" y="505"/>
                </a:lnTo>
                <a:lnTo>
                  <a:pt x="648" y="491"/>
                </a:lnTo>
                <a:lnTo>
                  <a:pt x="648" y="491"/>
                </a:lnTo>
                <a:lnTo>
                  <a:pt x="648" y="478"/>
                </a:lnTo>
                <a:lnTo>
                  <a:pt x="647" y="463"/>
                </a:lnTo>
                <a:lnTo>
                  <a:pt x="647" y="463"/>
                </a:lnTo>
                <a:lnTo>
                  <a:pt x="646" y="452"/>
                </a:lnTo>
                <a:lnTo>
                  <a:pt x="645" y="440"/>
                </a:lnTo>
                <a:lnTo>
                  <a:pt x="641" y="429"/>
                </a:lnTo>
                <a:lnTo>
                  <a:pt x="637" y="418"/>
                </a:lnTo>
                <a:lnTo>
                  <a:pt x="637" y="418"/>
                </a:lnTo>
                <a:lnTo>
                  <a:pt x="631" y="398"/>
                </a:lnTo>
                <a:lnTo>
                  <a:pt x="631" y="398"/>
                </a:lnTo>
                <a:lnTo>
                  <a:pt x="629" y="393"/>
                </a:lnTo>
                <a:lnTo>
                  <a:pt x="626" y="390"/>
                </a:lnTo>
                <a:lnTo>
                  <a:pt x="626" y="390"/>
                </a:lnTo>
                <a:lnTo>
                  <a:pt x="624" y="388"/>
                </a:lnTo>
                <a:lnTo>
                  <a:pt x="621" y="387"/>
                </a:lnTo>
                <a:lnTo>
                  <a:pt x="621" y="387"/>
                </a:lnTo>
                <a:lnTo>
                  <a:pt x="619" y="388"/>
                </a:lnTo>
                <a:lnTo>
                  <a:pt x="616" y="387"/>
                </a:lnTo>
                <a:lnTo>
                  <a:pt x="613" y="386"/>
                </a:lnTo>
                <a:lnTo>
                  <a:pt x="613" y="386"/>
                </a:lnTo>
                <a:lnTo>
                  <a:pt x="580" y="371"/>
                </a:lnTo>
                <a:lnTo>
                  <a:pt x="580" y="371"/>
                </a:lnTo>
                <a:lnTo>
                  <a:pt x="497" y="336"/>
                </a:lnTo>
                <a:lnTo>
                  <a:pt x="497" y="336"/>
                </a:lnTo>
                <a:lnTo>
                  <a:pt x="485" y="330"/>
                </a:lnTo>
                <a:lnTo>
                  <a:pt x="475" y="321"/>
                </a:lnTo>
                <a:lnTo>
                  <a:pt x="475" y="321"/>
                </a:lnTo>
                <a:lnTo>
                  <a:pt x="471" y="316"/>
                </a:lnTo>
                <a:lnTo>
                  <a:pt x="471" y="316"/>
                </a:lnTo>
                <a:lnTo>
                  <a:pt x="469" y="315"/>
                </a:lnTo>
                <a:lnTo>
                  <a:pt x="466" y="315"/>
                </a:lnTo>
                <a:lnTo>
                  <a:pt x="466" y="315"/>
                </a:lnTo>
                <a:lnTo>
                  <a:pt x="465" y="333"/>
                </a:lnTo>
                <a:lnTo>
                  <a:pt x="465" y="333"/>
                </a:lnTo>
                <a:lnTo>
                  <a:pt x="459" y="375"/>
                </a:lnTo>
                <a:lnTo>
                  <a:pt x="459" y="375"/>
                </a:lnTo>
                <a:lnTo>
                  <a:pt x="455" y="393"/>
                </a:lnTo>
                <a:lnTo>
                  <a:pt x="450" y="413"/>
                </a:lnTo>
                <a:lnTo>
                  <a:pt x="450" y="413"/>
                </a:lnTo>
                <a:lnTo>
                  <a:pt x="428" y="491"/>
                </a:lnTo>
                <a:lnTo>
                  <a:pt x="428" y="491"/>
                </a:lnTo>
                <a:lnTo>
                  <a:pt x="413" y="549"/>
                </a:lnTo>
                <a:lnTo>
                  <a:pt x="413" y="549"/>
                </a:lnTo>
                <a:lnTo>
                  <a:pt x="412" y="553"/>
                </a:lnTo>
                <a:lnTo>
                  <a:pt x="409" y="557"/>
                </a:lnTo>
                <a:lnTo>
                  <a:pt x="409" y="557"/>
                </a:lnTo>
                <a:lnTo>
                  <a:pt x="409" y="547"/>
                </a:lnTo>
                <a:lnTo>
                  <a:pt x="409" y="547"/>
                </a:lnTo>
                <a:lnTo>
                  <a:pt x="407" y="479"/>
                </a:lnTo>
                <a:lnTo>
                  <a:pt x="407" y="479"/>
                </a:lnTo>
                <a:lnTo>
                  <a:pt x="403" y="383"/>
                </a:lnTo>
                <a:lnTo>
                  <a:pt x="403" y="383"/>
                </a:lnTo>
                <a:lnTo>
                  <a:pt x="402" y="373"/>
                </a:lnTo>
                <a:lnTo>
                  <a:pt x="398" y="365"/>
                </a:lnTo>
                <a:lnTo>
                  <a:pt x="398" y="365"/>
                </a:lnTo>
                <a:lnTo>
                  <a:pt x="394" y="357"/>
                </a:lnTo>
                <a:lnTo>
                  <a:pt x="394" y="357"/>
                </a:lnTo>
                <a:lnTo>
                  <a:pt x="399" y="345"/>
                </a:lnTo>
                <a:lnTo>
                  <a:pt x="399" y="345"/>
                </a:lnTo>
                <a:lnTo>
                  <a:pt x="404" y="331"/>
                </a:lnTo>
                <a:lnTo>
                  <a:pt x="404" y="331"/>
                </a:lnTo>
                <a:lnTo>
                  <a:pt x="406" y="328"/>
                </a:lnTo>
                <a:lnTo>
                  <a:pt x="404" y="324"/>
                </a:lnTo>
                <a:lnTo>
                  <a:pt x="402" y="321"/>
                </a:lnTo>
                <a:lnTo>
                  <a:pt x="398" y="319"/>
                </a:lnTo>
                <a:lnTo>
                  <a:pt x="398" y="319"/>
                </a:lnTo>
                <a:lnTo>
                  <a:pt x="394" y="316"/>
                </a:lnTo>
                <a:lnTo>
                  <a:pt x="394" y="316"/>
                </a:lnTo>
                <a:lnTo>
                  <a:pt x="455" y="283"/>
                </a:lnTo>
                <a:lnTo>
                  <a:pt x="455" y="283"/>
                </a:lnTo>
                <a:lnTo>
                  <a:pt x="460" y="269"/>
                </a:lnTo>
                <a:lnTo>
                  <a:pt x="460" y="269"/>
                </a:lnTo>
                <a:lnTo>
                  <a:pt x="461" y="263"/>
                </a:lnTo>
                <a:lnTo>
                  <a:pt x="465" y="257"/>
                </a:lnTo>
                <a:lnTo>
                  <a:pt x="465" y="257"/>
                </a:lnTo>
                <a:lnTo>
                  <a:pt x="471" y="248"/>
                </a:lnTo>
                <a:lnTo>
                  <a:pt x="476" y="238"/>
                </a:lnTo>
                <a:lnTo>
                  <a:pt x="476" y="238"/>
                </a:lnTo>
                <a:lnTo>
                  <a:pt x="482" y="223"/>
                </a:lnTo>
                <a:lnTo>
                  <a:pt x="490" y="210"/>
                </a:lnTo>
                <a:lnTo>
                  <a:pt x="490" y="210"/>
                </a:lnTo>
                <a:lnTo>
                  <a:pt x="494" y="204"/>
                </a:lnTo>
                <a:lnTo>
                  <a:pt x="495" y="200"/>
                </a:lnTo>
                <a:lnTo>
                  <a:pt x="499" y="199"/>
                </a:lnTo>
                <a:lnTo>
                  <a:pt x="499" y="199"/>
                </a:lnTo>
                <a:lnTo>
                  <a:pt x="502" y="194"/>
                </a:lnTo>
                <a:lnTo>
                  <a:pt x="506" y="189"/>
                </a:lnTo>
                <a:lnTo>
                  <a:pt x="506" y="189"/>
                </a:lnTo>
                <a:lnTo>
                  <a:pt x="508" y="181"/>
                </a:lnTo>
                <a:lnTo>
                  <a:pt x="510" y="174"/>
                </a:lnTo>
                <a:lnTo>
                  <a:pt x="510" y="174"/>
                </a:lnTo>
                <a:lnTo>
                  <a:pt x="510" y="170"/>
                </a:lnTo>
                <a:lnTo>
                  <a:pt x="511" y="166"/>
                </a:lnTo>
                <a:lnTo>
                  <a:pt x="511" y="166"/>
                </a:lnTo>
                <a:lnTo>
                  <a:pt x="515" y="157"/>
                </a:lnTo>
                <a:lnTo>
                  <a:pt x="517" y="145"/>
                </a:lnTo>
                <a:lnTo>
                  <a:pt x="517" y="145"/>
                </a:lnTo>
                <a:lnTo>
                  <a:pt x="518" y="139"/>
                </a:lnTo>
                <a:lnTo>
                  <a:pt x="520" y="134"/>
                </a:lnTo>
                <a:lnTo>
                  <a:pt x="520" y="128"/>
                </a:lnTo>
                <a:lnTo>
                  <a:pt x="517" y="122"/>
                </a:lnTo>
                <a:lnTo>
                  <a:pt x="517" y="122"/>
                </a:lnTo>
                <a:lnTo>
                  <a:pt x="516" y="119"/>
                </a:lnTo>
                <a:lnTo>
                  <a:pt x="516" y="117"/>
                </a:lnTo>
                <a:lnTo>
                  <a:pt x="520" y="111"/>
                </a:lnTo>
                <a:lnTo>
                  <a:pt x="520" y="111"/>
                </a:lnTo>
                <a:lnTo>
                  <a:pt x="515" y="93"/>
                </a:lnTo>
                <a:lnTo>
                  <a:pt x="515" y="93"/>
                </a:lnTo>
                <a:lnTo>
                  <a:pt x="511" y="85"/>
                </a:lnTo>
                <a:lnTo>
                  <a:pt x="507" y="75"/>
                </a:lnTo>
                <a:lnTo>
                  <a:pt x="507" y="75"/>
                </a:lnTo>
                <a:lnTo>
                  <a:pt x="506" y="71"/>
                </a:lnTo>
                <a:lnTo>
                  <a:pt x="506" y="67"/>
                </a:lnTo>
                <a:lnTo>
                  <a:pt x="506" y="67"/>
                </a:lnTo>
                <a:lnTo>
                  <a:pt x="506" y="65"/>
                </a:lnTo>
                <a:lnTo>
                  <a:pt x="505" y="64"/>
                </a:lnTo>
                <a:lnTo>
                  <a:pt x="505" y="64"/>
                </a:lnTo>
                <a:lnTo>
                  <a:pt x="502" y="59"/>
                </a:lnTo>
                <a:lnTo>
                  <a:pt x="502" y="59"/>
                </a:lnTo>
                <a:lnTo>
                  <a:pt x="500" y="51"/>
                </a:lnTo>
                <a:lnTo>
                  <a:pt x="494" y="45"/>
                </a:lnTo>
                <a:lnTo>
                  <a:pt x="494" y="45"/>
                </a:lnTo>
                <a:lnTo>
                  <a:pt x="490" y="40"/>
                </a:lnTo>
                <a:lnTo>
                  <a:pt x="487" y="35"/>
                </a:lnTo>
                <a:lnTo>
                  <a:pt x="487" y="35"/>
                </a:lnTo>
                <a:lnTo>
                  <a:pt x="485" y="33"/>
                </a:lnTo>
                <a:lnTo>
                  <a:pt x="482" y="30"/>
                </a:lnTo>
                <a:lnTo>
                  <a:pt x="480" y="23"/>
                </a:lnTo>
                <a:lnTo>
                  <a:pt x="480" y="23"/>
                </a:lnTo>
                <a:lnTo>
                  <a:pt x="477" y="16"/>
                </a:lnTo>
                <a:lnTo>
                  <a:pt x="477" y="16"/>
                </a:lnTo>
                <a:lnTo>
                  <a:pt x="474" y="21"/>
                </a:lnTo>
                <a:lnTo>
                  <a:pt x="474" y="21"/>
                </a:lnTo>
                <a:lnTo>
                  <a:pt x="473" y="13"/>
                </a:lnTo>
                <a:lnTo>
                  <a:pt x="470" y="9"/>
                </a:lnTo>
                <a:lnTo>
                  <a:pt x="468" y="5"/>
                </a:lnTo>
                <a:lnTo>
                  <a:pt x="468" y="5"/>
                </a:lnTo>
                <a:lnTo>
                  <a:pt x="469" y="10"/>
                </a:lnTo>
                <a:lnTo>
                  <a:pt x="469" y="10"/>
                </a:lnTo>
                <a:lnTo>
                  <a:pt x="469" y="18"/>
                </a:lnTo>
                <a:lnTo>
                  <a:pt x="469" y="18"/>
                </a:lnTo>
                <a:lnTo>
                  <a:pt x="466" y="16"/>
                </a:lnTo>
                <a:lnTo>
                  <a:pt x="465" y="16"/>
                </a:lnTo>
                <a:lnTo>
                  <a:pt x="464" y="18"/>
                </a:lnTo>
                <a:lnTo>
                  <a:pt x="464" y="18"/>
                </a:lnTo>
                <a:lnTo>
                  <a:pt x="460" y="18"/>
                </a:lnTo>
                <a:lnTo>
                  <a:pt x="458" y="15"/>
                </a:lnTo>
                <a:lnTo>
                  <a:pt x="455" y="13"/>
                </a:lnTo>
                <a:lnTo>
                  <a:pt x="453" y="11"/>
                </a:lnTo>
                <a:lnTo>
                  <a:pt x="453" y="11"/>
                </a:lnTo>
                <a:lnTo>
                  <a:pt x="451" y="10"/>
                </a:lnTo>
                <a:lnTo>
                  <a:pt x="451" y="10"/>
                </a:lnTo>
                <a:lnTo>
                  <a:pt x="450" y="7"/>
                </a:lnTo>
                <a:lnTo>
                  <a:pt x="450" y="7"/>
                </a:lnTo>
                <a:lnTo>
                  <a:pt x="448" y="5"/>
                </a:lnTo>
                <a:lnTo>
                  <a:pt x="447" y="5"/>
                </a:lnTo>
                <a:lnTo>
                  <a:pt x="445" y="4"/>
                </a:lnTo>
                <a:lnTo>
                  <a:pt x="445" y="4"/>
                </a:lnTo>
                <a:lnTo>
                  <a:pt x="445" y="4"/>
                </a:lnTo>
                <a:lnTo>
                  <a:pt x="442" y="0"/>
                </a:lnTo>
                <a:lnTo>
                  <a:pt x="442" y="0"/>
                </a:lnTo>
                <a:lnTo>
                  <a:pt x="439" y="2"/>
                </a:lnTo>
                <a:lnTo>
                  <a:pt x="437" y="3"/>
                </a:lnTo>
                <a:lnTo>
                  <a:pt x="434" y="4"/>
                </a:lnTo>
                <a:lnTo>
                  <a:pt x="430" y="4"/>
                </a:lnTo>
                <a:lnTo>
                  <a:pt x="430" y="4"/>
                </a:lnTo>
                <a:lnTo>
                  <a:pt x="428" y="7"/>
                </a:lnTo>
                <a:lnTo>
                  <a:pt x="425" y="7"/>
                </a:lnTo>
                <a:lnTo>
                  <a:pt x="419" y="8"/>
                </a:lnTo>
                <a:lnTo>
                  <a:pt x="419" y="8"/>
                </a:lnTo>
                <a:lnTo>
                  <a:pt x="416" y="9"/>
                </a:lnTo>
                <a:lnTo>
                  <a:pt x="412" y="9"/>
                </a:lnTo>
                <a:lnTo>
                  <a:pt x="412" y="9"/>
                </a:lnTo>
                <a:lnTo>
                  <a:pt x="411" y="9"/>
                </a:lnTo>
                <a:lnTo>
                  <a:pt x="408" y="9"/>
                </a:lnTo>
                <a:lnTo>
                  <a:pt x="408" y="9"/>
                </a:lnTo>
                <a:lnTo>
                  <a:pt x="388" y="16"/>
                </a:lnTo>
                <a:lnTo>
                  <a:pt x="388" y="16"/>
                </a:lnTo>
                <a:lnTo>
                  <a:pt x="386" y="16"/>
                </a:lnTo>
                <a:lnTo>
                  <a:pt x="383" y="18"/>
                </a:lnTo>
                <a:lnTo>
                  <a:pt x="383" y="18"/>
                </a:lnTo>
                <a:lnTo>
                  <a:pt x="378" y="23"/>
                </a:lnTo>
                <a:lnTo>
                  <a:pt x="375" y="24"/>
                </a:lnTo>
                <a:lnTo>
                  <a:pt x="371" y="24"/>
                </a:lnTo>
                <a:lnTo>
                  <a:pt x="371" y="24"/>
                </a:lnTo>
                <a:lnTo>
                  <a:pt x="367" y="25"/>
                </a:lnTo>
                <a:lnTo>
                  <a:pt x="365" y="29"/>
                </a:lnTo>
                <a:lnTo>
                  <a:pt x="365" y="29"/>
                </a:lnTo>
                <a:lnTo>
                  <a:pt x="363" y="33"/>
                </a:lnTo>
                <a:lnTo>
                  <a:pt x="361" y="36"/>
                </a:lnTo>
                <a:lnTo>
                  <a:pt x="355" y="41"/>
                </a:lnTo>
                <a:lnTo>
                  <a:pt x="355" y="41"/>
                </a:lnTo>
                <a:lnTo>
                  <a:pt x="352" y="42"/>
                </a:lnTo>
                <a:lnTo>
                  <a:pt x="351" y="46"/>
                </a:lnTo>
                <a:lnTo>
                  <a:pt x="351" y="46"/>
                </a:lnTo>
                <a:lnTo>
                  <a:pt x="350" y="50"/>
                </a:lnTo>
                <a:lnTo>
                  <a:pt x="347" y="52"/>
                </a:lnTo>
                <a:lnTo>
                  <a:pt x="347" y="52"/>
                </a:lnTo>
                <a:lnTo>
                  <a:pt x="344" y="55"/>
                </a:lnTo>
                <a:lnTo>
                  <a:pt x="342" y="59"/>
                </a:lnTo>
                <a:lnTo>
                  <a:pt x="342" y="59"/>
                </a:lnTo>
                <a:lnTo>
                  <a:pt x="340" y="65"/>
                </a:lnTo>
                <a:lnTo>
                  <a:pt x="336" y="70"/>
                </a:lnTo>
                <a:lnTo>
                  <a:pt x="336" y="70"/>
                </a:lnTo>
                <a:lnTo>
                  <a:pt x="330" y="78"/>
                </a:lnTo>
                <a:lnTo>
                  <a:pt x="330" y="78"/>
                </a:lnTo>
                <a:lnTo>
                  <a:pt x="329" y="81"/>
                </a:lnTo>
                <a:lnTo>
                  <a:pt x="330" y="82"/>
                </a:lnTo>
                <a:lnTo>
                  <a:pt x="331" y="82"/>
                </a:lnTo>
                <a:lnTo>
                  <a:pt x="333" y="83"/>
                </a:lnTo>
                <a:lnTo>
                  <a:pt x="333" y="83"/>
                </a:lnTo>
                <a:lnTo>
                  <a:pt x="330" y="90"/>
                </a:lnTo>
                <a:lnTo>
                  <a:pt x="328" y="96"/>
                </a:lnTo>
                <a:lnTo>
                  <a:pt x="324" y="108"/>
                </a:lnTo>
                <a:lnTo>
                  <a:pt x="324" y="108"/>
                </a:lnTo>
                <a:lnTo>
                  <a:pt x="323" y="114"/>
                </a:lnTo>
                <a:lnTo>
                  <a:pt x="323" y="119"/>
                </a:lnTo>
                <a:lnTo>
                  <a:pt x="323" y="119"/>
                </a:lnTo>
                <a:lnTo>
                  <a:pt x="323" y="126"/>
                </a:lnTo>
                <a:lnTo>
                  <a:pt x="320" y="132"/>
                </a:lnTo>
                <a:lnTo>
                  <a:pt x="320" y="132"/>
                </a:lnTo>
                <a:lnTo>
                  <a:pt x="316" y="142"/>
                </a:lnTo>
                <a:lnTo>
                  <a:pt x="316" y="145"/>
                </a:lnTo>
                <a:lnTo>
                  <a:pt x="316" y="150"/>
                </a:lnTo>
                <a:lnTo>
                  <a:pt x="316" y="150"/>
                </a:lnTo>
                <a:lnTo>
                  <a:pt x="319" y="170"/>
                </a:lnTo>
                <a:lnTo>
                  <a:pt x="319" y="170"/>
                </a:lnTo>
                <a:lnTo>
                  <a:pt x="320" y="176"/>
                </a:lnTo>
                <a:lnTo>
                  <a:pt x="321" y="181"/>
                </a:lnTo>
                <a:lnTo>
                  <a:pt x="321" y="181"/>
                </a:lnTo>
                <a:lnTo>
                  <a:pt x="323" y="185"/>
                </a:lnTo>
                <a:lnTo>
                  <a:pt x="325" y="187"/>
                </a:lnTo>
                <a:lnTo>
                  <a:pt x="329" y="190"/>
                </a:lnTo>
                <a:lnTo>
                  <a:pt x="333" y="190"/>
                </a:lnTo>
                <a:lnTo>
                  <a:pt x="333" y="190"/>
                </a:lnTo>
                <a:lnTo>
                  <a:pt x="335" y="191"/>
                </a:lnTo>
                <a:lnTo>
                  <a:pt x="335" y="191"/>
                </a:lnTo>
                <a:lnTo>
                  <a:pt x="339" y="216"/>
                </a:lnTo>
                <a:lnTo>
                  <a:pt x="339" y="216"/>
                </a:lnTo>
                <a:lnTo>
                  <a:pt x="339" y="220"/>
                </a:lnTo>
                <a:lnTo>
                  <a:pt x="339" y="220"/>
                </a:lnTo>
                <a:lnTo>
                  <a:pt x="336" y="279"/>
                </a:lnTo>
                <a:lnTo>
                  <a:pt x="336" y="279"/>
                </a:lnTo>
                <a:lnTo>
                  <a:pt x="345" y="288"/>
                </a:lnTo>
                <a:lnTo>
                  <a:pt x="345" y="288"/>
                </a:lnTo>
                <a:lnTo>
                  <a:pt x="354" y="295"/>
                </a:lnTo>
                <a:lnTo>
                  <a:pt x="354" y="295"/>
                </a:lnTo>
                <a:lnTo>
                  <a:pt x="362" y="303"/>
                </a:lnTo>
                <a:lnTo>
                  <a:pt x="362" y="303"/>
                </a:lnTo>
                <a:lnTo>
                  <a:pt x="367" y="308"/>
                </a:lnTo>
                <a:lnTo>
                  <a:pt x="371" y="313"/>
                </a:lnTo>
                <a:lnTo>
                  <a:pt x="371" y="313"/>
                </a:lnTo>
                <a:lnTo>
                  <a:pt x="365" y="315"/>
                </a:lnTo>
                <a:lnTo>
                  <a:pt x="359" y="319"/>
                </a:lnTo>
                <a:lnTo>
                  <a:pt x="354" y="323"/>
                </a:lnTo>
                <a:lnTo>
                  <a:pt x="350" y="328"/>
                </a:lnTo>
                <a:lnTo>
                  <a:pt x="350" y="328"/>
                </a:lnTo>
                <a:lnTo>
                  <a:pt x="354" y="334"/>
                </a:lnTo>
                <a:lnTo>
                  <a:pt x="354" y="334"/>
                </a:lnTo>
                <a:lnTo>
                  <a:pt x="363" y="346"/>
                </a:lnTo>
                <a:lnTo>
                  <a:pt x="363" y="346"/>
                </a:lnTo>
                <a:lnTo>
                  <a:pt x="366" y="350"/>
                </a:lnTo>
                <a:lnTo>
                  <a:pt x="367" y="355"/>
                </a:lnTo>
                <a:lnTo>
                  <a:pt x="367" y="359"/>
                </a:lnTo>
                <a:lnTo>
                  <a:pt x="366" y="364"/>
                </a:lnTo>
                <a:lnTo>
                  <a:pt x="366" y="364"/>
                </a:lnTo>
                <a:lnTo>
                  <a:pt x="357" y="383"/>
                </a:lnTo>
                <a:lnTo>
                  <a:pt x="354" y="393"/>
                </a:lnTo>
                <a:lnTo>
                  <a:pt x="347" y="402"/>
                </a:lnTo>
                <a:lnTo>
                  <a:pt x="347" y="402"/>
                </a:lnTo>
                <a:lnTo>
                  <a:pt x="344" y="408"/>
                </a:lnTo>
                <a:lnTo>
                  <a:pt x="342" y="416"/>
                </a:lnTo>
                <a:lnTo>
                  <a:pt x="342" y="416"/>
                </a:lnTo>
                <a:lnTo>
                  <a:pt x="341" y="427"/>
                </a:lnTo>
                <a:lnTo>
                  <a:pt x="341" y="427"/>
                </a:lnTo>
                <a:lnTo>
                  <a:pt x="339" y="430"/>
                </a:lnTo>
                <a:lnTo>
                  <a:pt x="339" y="430"/>
                </a:lnTo>
                <a:lnTo>
                  <a:pt x="336" y="418"/>
                </a:lnTo>
                <a:lnTo>
                  <a:pt x="336" y="418"/>
                </a:lnTo>
                <a:lnTo>
                  <a:pt x="320" y="334"/>
                </a:lnTo>
                <a:lnTo>
                  <a:pt x="320" y="334"/>
                </a:lnTo>
                <a:lnTo>
                  <a:pt x="318" y="323"/>
                </a:lnTo>
                <a:lnTo>
                  <a:pt x="318" y="316"/>
                </a:lnTo>
                <a:lnTo>
                  <a:pt x="318" y="309"/>
                </a:lnTo>
                <a:lnTo>
                  <a:pt x="318" y="309"/>
                </a:lnTo>
                <a:lnTo>
                  <a:pt x="313" y="313"/>
                </a:lnTo>
                <a:lnTo>
                  <a:pt x="313" y="313"/>
                </a:lnTo>
                <a:lnTo>
                  <a:pt x="299" y="326"/>
                </a:lnTo>
                <a:lnTo>
                  <a:pt x="299" y="326"/>
                </a:lnTo>
                <a:lnTo>
                  <a:pt x="294" y="330"/>
                </a:lnTo>
                <a:lnTo>
                  <a:pt x="288" y="334"/>
                </a:lnTo>
                <a:lnTo>
                  <a:pt x="288" y="334"/>
                </a:lnTo>
                <a:lnTo>
                  <a:pt x="280" y="337"/>
                </a:lnTo>
                <a:lnTo>
                  <a:pt x="273" y="341"/>
                </a:lnTo>
                <a:lnTo>
                  <a:pt x="273" y="341"/>
                </a:lnTo>
                <a:lnTo>
                  <a:pt x="271" y="342"/>
                </a:lnTo>
                <a:lnTo>
                  <a:pt x="267" y="344"/>
                </a:lnTo>
                <a:lnTo>
                  <a:pt x="267" y="344"/>
                </a:lnTo>
                <a:lnTo>
                  <a:pt x="236" y="351"/>
                </a:lnTo>
                <a:lnTo>
                  <a:pt x="236" y="351"/>
                </a:lnTo>
                <a:lnTo>
                  <a:pt x="174" y="366"/>
                </a:lnTo>
                <a:lnTo>
                  <a:pt x="174" y="366"/>
                </a:lnTo>
                <a:lnTo>
                  <a:pt x="170" y="367"/>
                </a:lnTo>
                <a:lnTo>
                  <a:pt x="166" y="366"/>
                </a:lnTo>
                <a:lnTo>
                  <a:pt x="166" y="366"/>
                </a:lnTo>
                <a:lnTo>
                  <a:pt x="163" y="365"/>
                </a:lnTo>
                <a:lnTo>
                  <a:pt x="160" y="366"/>
                </a:lnTo>
                <a:lnTo>
                  <a:pt x="157" y="367"/>
                </a:lnTo>
                <a:lnTo>
                  <a:pt x="154" y="370"/>
                </a:lnTo>
                <a:lnTo>
                  <a:pt x="154" y="370"/>
                </a:lnTo>
                <a:lnTo>
                  <a:pt x="149" y="377"/>
                </a:lnTo>
                <a:lnTo>
                  <a:pt x="148" y="381"/>
                </a:lnTo>
                <a:lnTo>
                  <a:pt x="147" y="385"/>
                </a:lnTo>
                <a:lnTo>
                  <a:pt x="147" y="385"/>
                </a:lnTo>
                <a:lnTo>
                  <a:pt x="145" y="390"/>
                </a:lnTo>
                <a:lnTo>
                  <a:pt x="143" y="394"/>
                </a:lnTo>
                <a:lnTo>
                  <a:pt x="140" y="398"/>
                </a:lnTo>
                <a:lnTo>
                  <a:pt x="137" y="402"/>
                </a:lnTo>
                <a:lnTo>
                  <a:pt x="137" y="402"/>
                </a:lnTo>
                <a:lnTo>
                  <a:pt x="133" y="407"/>
                </a:lnTo>
                <a:lnTo>
                  <a:pt x="131" y="412"/>
                </a:lnTo>
                <a:lnTo>
                  <a:pt x="129" y="418"/>
                </a:lnTo>
                <a:lnTo>
                  <a:pt x="128" y="424"/>
                </a:lnTo>
                <a:lnTo>
                  <a:pt x="128" y="424"/>
                </a:lnTo>
                <a:lnTo>
                  <a:pt x="128" y="428"/>
                </a:lnTo>
                <a:lnTo>
                  <a:pt x="127" y="432"/>
                </a:lnTo>
                <a:lnTo>
                  <a:pt x="127" y="432"/>
                </a:lnTo>
                <a:lnTo>
                  <a:pt x="123" y="440"/>
                </a:lnTo>
                <a:lnTo>
                  <a:pt x="123" y="440"/>
                </a:lnTo>
                <a:lnTo>
                  <a:pt x="118" y="442"/>
                </a:lnTo>
                <a:lnTo>
                  <a:pt x="118" y="442"/>
                </a:lnTo>
                <a:lnTo>
                  <a:pt x="112" y="444"/>
                </a:lnTo>
                <a:lnTo>
                  <a:pt x="107" y="447"/>
                </a:lnTo>
                <a:lnTo>
                  <a:pt x="102" y="452"/>
                </a:lnTo>
                <a:lnTo>
                  <a:pt x="97" y="456"/>
                </a:lnTo>
                <a:lnTo>
                  <a:pt x="97" y="456"/>
                </a:lnTo>
                <a:lnTo>
                  <a:pt x="95" y="459"/>
                </a:lnTo>
                <a:lnTo>
                  <a:pt x="91" y="460"/>
                </a:lnTo>
                <a:lnTo>
                  <a:pt x="91" y="460"/>
                </a:lnTo>
                <a:lnTo>
                  <a:pt x="69" y="471"/>
                </a:lnTo>
                <a:lnTo>
                  <a:pt x="69" y="471"/>
                </a:lnTo>
                <a:lnTo>
                  <a:pt x="61" y="476"/>
                </a:lnTo>
                <a:lnTo>
                  <a:pt x="55" y="484"/>
                </a:lnTo>
                <a:lnTo>
                  <a:pt x="55" y="484"/>
                </a:lnTo>
                <a:lnTo>
                  <a:pt x="45" y="497"/>
                </a:lnTo>
                <a:lnTo>
                  <a:pt x="45" y="497"/>
                </a:lnTo>
                <a:lnTo>
                  <a:pt x="41" y="502"/>
                </a:lnTo>
                <a:lnTo>
                  <a:pt x="40" y="509"/>
                </a:lnTo>
                <a:lnTo>
                  <a:pt x="39" y="513"/>
                </a:lnTo>
                <a:lnTo>
                  <a:pt x="39" y="520"/>
                </a:lnTo>
                <a:lnTo>
                  <a:pt x="39" y="520"/>
                </a:lnTo>
                <a:lnTo>
                  <a:pt x="40" y="531"/>
                </a:lnTo>
                <a:lnTo>
                  <a:pt x="43" y="541"/>
                </a:lnTo>
                <a:lnTo>
                  <a:pt x="46" y="551"/>
                </a:lnTo>
                <a:lnTo>
                  <a:pt x="51" y="561"/>
                </a:lnTo>
                <a:lnTo>
                  <a:pt x="51" y="561"/>
                </a:lnTo>
                <a:lnTo>
                  <a:pt x="55" y="567"/>
                </a:lnTo>
                <a:lnTo>
                  <a:pt x="55" y="573"/>
                </a:lnTo>
                <a:lnTo>
                  <a:pt x="55" y="573"/>
                </a:lnTo>
                <a:lnTo>
                  <a:pt x="54" y="587"/>
                </a:lnTo>
                <a:lnTo>
                  <a:pt x="54" y="587"/>
                </a:lnTo>
                <a:lnTo>
                  <a:pt x="54" y="589"/>
                </a:lnTo>
                <a:lnTo>
                  <a:pt x="54" y="590"/>
                </a:lnTo>
                <a:lnTo>
                  <a:pt x="55" y="590"/>
                </a:lnTo>
                <a:lnTo>
                  <a:pt x="55" y="590"/>
                </a:lnTo>
                <a:lnTo>
                  <a:pt x="56" y="590"/>
                </a:lnTo>
                <a:lnTo>
                  <a:pt x="57" y="588"/>
                </a:lnTo>
                <a:lnTo>
                  <a:pt x="60" y="585"/>
                </a:lnTo>
                <a:lnTo>
                  <a:pt x="62" y="585"/>
                </a:lnTo>
                <a:lnTo>
                  <a:pt x="62" y="585"/>
                </a:lnTo>
                <a:lnTo>
                  <a:pt x="65" y="593"/>
                </a:lnTo>
                <a:lnTo>
                  <a:pt x="65" y="593"/>
                </a:lnTo>
                <a:lnTo>
                  <a:pt x="66" y="595"/>
                </a:lnTo>
                <a:lnTo>
                  <a:pt x="67" y="598"/>
                </a:lnTo>
                <a:lnTo>
                  <a:pt x="70" y="599"/>
                </a:lnTo>
                <a:lnTo>
                  <a:pt x="72" y="599"/>
                </a:lnTo>
                <a:lnTo>
                  <a:pt x="72" y="599"/>
                </a:lnTo>
                <a:lnTo>
                  <a:pt x="80" y="598"/>
                </a:lnTo>
                <a:lnTo>
                  <a:pt x="80" y="598"/>
                </a:lnTo>
                <a:lnTo>
                  <a:pt x="87" y="594"/>
                </a:lnTo>
                <a:lnTo>
                  <a:pt x="95" y="589"/>
                </a:lnTo>
                <a:lnTo>
                  <a:pt x="95" y="589"/>
                </a:lnTo>
                <a:lnTo>
                  <a:pt x="105" y="579"/>
                </a:lnTo>
                <a:lnTo>
                  <a:pt x="105" y="579"/>
                </a:lnTo>
                <a:lnTo>
                  <a:pt x="108" y="577"/>
                </a:lnTo>
                <a:lnTo>
                  <a:pt x="112" y="575"/>
                </a:lnTo>
                <a:lnTo>
                  <a:pt x="117" y="574"/>
                </a:lnTo>
                <a:lnTo>
                  <a:pt x="121" y="574"/>
                </a:lnTo>
                <a:lnTo>
                  <a:pt x="121" y="574"/>
                </a:lnTo>
                <a:lnTo>
                  <a:pt x="126" y="574"/>
                </a:lnTo>
                <a:lnTo>
                  <a:pt x="129" y="573"/>
                </a:lnTo>
                <a:lnTo>
                  <a:pt x="129" y="573"/>
                </a:lnTo>
                <a:lnTo>
                  <a:pt x="134" y="573"/>
                </a:lnTo>
                <a:lnTo>
                  <a:pt x="139" y="573"/>
                </a:lnTo>
                <a:lnTo>
                  <a:pt x="139" y="573"/>
                </a:lnTo>
                <a:lnTo>
                  <a:pt x="143" y="574"/>
                </a:lnTo>
                <a:lnTo>
                  <a:pt x="147" y="574"/>
                </a:lnTo>
                <a:lnTo>
                  <a:pt x="150" y="573"/>
                </a:lnTo>
                <a:lnTo>
                  <a:pt x="154" y="569"/>
                </a:lnTo>
                <a:lnTo>
                  <a:pt x="154" y="569"/>
                </a:lnTo>
                <a:lnTo>
                  <a:pt x="157" y="568"/>
                </a:lnTo>
                <a:lnTo>
                  <a:pt x="159" y="567"/>
                </a:lnTo>
                <a:lnTo>
                  <a:pt x="159" y="567"/>
                </a:lnTo>
                <a:lnTo>
                  <a:pt x="164" y="567"/>
                </a:lnTo>
                <a:lnTo>
                  <a:pt x="168" y="566"/>
                </a:lnTo>
                <a:lnTo>
                  <a:pt x="171" y="563"/>
                </a:lnTo>
                <a:lnTo>
                  <a:pt x="175" y="561"/>
                </a:lnTo>
                <a:lnTo>
                  <a:pt x="175" y="561"/>
                </a:lnTo>
                <a:lnTo>
                  <a:pt x="180" y="553"/>
                </a:lnTo>
                <a:lnTo>
                  <a:pt x="180" y="553"/>
                </a:lnTo>
                <a:lnTo>
                  <a:pt x="194" y="563"/>
                </a:lnTo>
                <a:lnTo>
                  <a:pt x="194" y="563"/>
                </a:lnTo>
                <a:lnTo>
                  <a:pt x="196" y="566"/>
                </a:lnTo>
                <a:lnTo>
                  <a:pt x="196" y="566"/>
                </a:lnTo>
                <a:lnTo>
                  <a:pt x="196" y="572"/>
                </a:lnTo>
                <a:lnTo>
                  <a:pt x="196" y="572"/>
                </a:lnTo>
                <a:lnTo>
                  <a:pt x="197" y="609"/>
                </a:lnTo>
                <a:lnTo>
                  <a:pt x="196" y="628"/>
                </a:lnTo>
                <a:lnTo>
                  <a:pt x="195" y="646"/>
                </a:lnTo>
                <a:lnTo>
                  <a:pt x="195" y="646"/>
                </a:lnTo>
                <a:lnTo>
                  <a:pt x="191" y="687"/>
                </a:lnTo>
                <a:lnTo>
                  <a:pt x="186" y="728"/>
                </a:lnTo>
                <a:lnTo>
                  <a:pt x="186" y="728"/>
                </a:lnTo>
                <a:lnTo>
                  <a:pt x="184" y="737"/>
                </a:lnTo>
                <a:lnTo>
                  <a:pt x="181" y="744"/>
                </a:lnTo>
                <a:lnTo>
                  <a:pt x="181" y="744"/>
                </a:lnTo>
                <a:lnTo>
                  <a:pt x="180" y="748"/>
                </a:lnTo>
                <a:lnTo>
                  <a:pt x="179" y="751"/>
                </a:lnTo>
                <a:lnTo>
                  <a:pt x="179" y="751"/>
                </a:lnTo>
                <a:lnTo>
                  <a:pt x="175" y="778"/>
                </a:lnTo>
                <a:lnTo>
                  <a:pt x="175" y="778"/>
                </a:lnTo>
                <a:lnTo>
                  <a:pt x="166" y="813"/>
                </a:lnTo>
                <a:lnTo>
                  <a:pt x="166" y="813"/>
                </a:lnTo>
                <a:lnTo>
                  <a:pt x="160" y="844"/>
                </a:lnTo>
                <a:lnTo>
                  <a:pt x="158" y="859"/>
                </a:lnTo>
                <a:lnTo>
                  <a:pt x="154" y="874"/>
                </a:lnTo>
                <a:lnTo>
                  <a:pt x="154" y="874"/>
                </a:lnTo>
                <a:lnTo>
                  <a:pt x="143" y="918"/>
                </a:lnTo>
                <a:lnTo>
                  <a:pt x="132" y="960"/>
                </a:lnTo>
                <a:lnTo>
                  <a:pt x="132" y="960"/>
                </a:lnTo>
                <a:lnTo>
                  <a:pt x="132" y="965"/>
                </a:lnTo>
                <a:lnTo>
                  <a:pt x="132" y="965"/>
                </a:lnTo>
                <a:lnTo>
                  <a:pt x="154" y="975"/>
                </a:lnTo>
                <a:lnTo>
                  <a:pt x="154" y="975"/>
                </a:lnTo>
                <a:lnTo>
                  <a:pt x="155" y="991"/>
                </a:lnTo>
                <a:lnTo>
                  <a:pt x="154" y="1006"/>
                </a:lnTo>
                <a:lnTo>
                  <a:pt x="154" y="1006"/>
                </a:lnTo>
                <a:lnTo>
                  <a:pt x="154" y="1011"/>
                </a:lnTo>
                <a:lnTo>
                  <a:pt x="154" y="1015"/>
                </a:lnTo>
                <a:lnTo>
                  <a:pt x="154" y="1015"/>
                </a:lnTo>
                <a:lnTo>
                  <a:pt x="155" y="1019"/>
                </a:lnTo>
                <a:lnTo>
                  <a:pt x="154" y="1023"/>
                </a:lnTo>
                <a:lnTo>
                  <a:pt x="154" y="1023"/>
                </a:lnTo>
                <a:lnTo>
                  <a:pt x="148" y="1038"/>
                </a:lnTo>
                <a:lnTo>
                  <a:pt x="148" y="1038"/>
                </a:lnTo>
                <a:lnTo>
                  <a:pt x="143" y="1051"/>
                </a:lnTo>
                <a:lnTo>
                  <a:pt x="142" y="1059"/>
                </a:lnTo>
                <a:lnTo>
                  <a:pt x="139" y="1066"/>
                </a:lnTo>
                <a:lnTo>
                  <a:pt x="139" y="1066"/>
                </a:lnTo>
                <a:lnTo>
                  <a:pt x="139" y="1075"/>
                </a:lnTo>
                <a:lnTo>
                  <a:pt x="137" y="1084"/>
                </a:lnTo>
                <a:lnTo>
                  <a:pt x="137" y="1084"/>
                </a:lnTo>
                <a:lnTo>
                  <a:pt x="133" y="1094"/>
                </a:lnTo>
                <a:lnTo>
                  <a:pt x="133" y="1097"/>
                </a:lnTo>
                <a:lnTo>
                  <a:pt x="134" y="1102"/>
                </a:lnTo>
                <a:lnTo>
                  <a:pt x="134" y="1102"/>
                </a:lnTo>
                <a:lnTo>
                  <a:pt x="134" y="1104"/>
                </a:lnTo>
                <a:lnTo>
                  <a:pt x="134" y="1104"/>
                </a:lnTo>
                <a:lnTo>
                  <a:pt x="133" y="1105"/>
                </a:lnTo>
                <a:lnTo>
                  <a:pt x="133" y="1105"/>
                </a:lnTo>
                <a:lnTo>
                  <a:pt x="131" y="1110"/>
                </a:lnTo>
                <a:lnTo>
                  <a:pt x="129" y="1113"/>
                </a:lnTo>
                <a:lnTo>
                  <a:pt x="129" y="1117"/>
                </a:lnTo>
                <a:lnTo>
                  <a:pt x="131" y="1122"/>
                </a:lnTo>
                <a:lnTo>
                  <a:pt x="131" y="1122"/>
                </a:lnTo>
                <a:lnTo>
                  <a:pt x="132" y="1126"/>
                </a:lnTo>
                <a:lnTo>
                  <a:pt x="131" y="1128"/>
                </a:lnTo>
                <a:lnTo>
                  <a:pt x="131" y="1128"/>
                </a:lnTo>
                <a:lnTo>
                  <a:pt x="129" y="1136"/>
                </a:lnTo>
                <a:lnTo>
                  <a:pt x="128" y="1144"/>
                </a:lnTo>
                <a:lnTo>
                  <a:pt x="128" y="1144"/>
                </a:lnTo>
                <a:lnTo>
                  <a:pt x="127" y="1151"/>
                </a:lnTo>
                <a:lnTo>
                  <a:pt x="127" y="1151"/>
                </a:lnTo>
                <a:lnTo>
                  <a:pt x="123" y="1178"/>
                </a:lnTo>
                <a:lnTo>
                  <a:pt x="123" y="1178"/>
                </a:lnTo>
                <a:lnTo>
                  <a:pt x="121" y="1204"/>
                </a:lnTo>
                <a:lnTo>
                  <a:pt x="119" y="1231"/>
                </a:lnTo>
                <a:lnTo>
                  <a:pt x="119" y="1231"/>
                </a:lnTo>
                <a:lnTo>
                  <a:pt x="119" y="1253"/>
                </a:lnTo>
                <a:lnTo>
                  <a:pt x="119" y="1253"/>
                </a:lnTo>
                <a:lnTo>
                  <a:pt x="118" y="1263"/>
                </a:lnTo>
                <a:lnTo>
                  <a:pt x="118" y="1263"/>
                </a:lnTo>
                <a:lnTo>
                  <a:pt x="117" y="1272"/>
                </a:lnTo>
                <a:lnTo>
                  <a:pt x="116" y="1280"/>
                </a:lnTo>
                <a:lnTo>
                  <a:pt x="116" y="1288"/>
                </a:lnTo>
                <a:lnTo>
                  <a:pt x="117" y="1296"/>
                </a:lnTo>
                <a:lnTo>
                  <a:pt x="117" y="1296"/>
                </a:lnTo>
                <a:lnTo>
                  <a:pt x="118" y="1302"/>
                </a:lnTo>
                <a:lnTo>
                  <a:pt x="118" y="1309"/>
                </a:lnTo>
                <a:lnTo>
                  <a:pt x="118" y="1309"/>
                </a:lnTo>
                <a:lnTo>
                  <a:pt x="116" y="1320"/>
                </a:lnTo>
                <a:lnTo>
                  <a:pt x="114" y="1332"/>
                </a:lnTo>
                <a:lnTo>
                  <a:pt x="112" y="1355"/>
                </a:lnTo>
                <a:lnTo>
                  <a:pt x="112" y="1355"/>
                </a:lnTo>
                <a:lnTo>
                  <a:pt x="112" y="1369"/>
                </a:lnTo>
                <a:lnTo>
                  <a:pt x="111" y="1382"/>
                </a:lnTo>
                <a:lnTo>
                  <a:pt x="111" y="1382"/>
                </a:lnTo>
                <a:lnTo>
                  <a:pt x="109" y="1391"/>
                </a:lnTo>
                <a:lnTo>
                  <a:pt x="109" y="1399"/>
                </a:lnTo>
                <a:lnTo>
                  <a:pt x="111" y="1406"/>
                </a:lnTo>
                <a:lnTo>
                  <a:pt x="114" y="1415"/>
                </a:lnTo>
                <a:lnTo>
                  <a:pt x="114" y="1415"/>
                </a:lnTo>
                <a:lnTo>
                  <a:pt x="117" y="1422"/>
                </a:lnTo>
                <a:lnTo>
                  <a:pt x="118" y="1431"/>
                </a:lnTo>
                <a:lnTo>
                  <a:pt x="118" y="1431"/>
                </a:lnTo>
                <a:lnTo>
                  <a:pt x="118" y="1442"/>
                </a:lnTo>
                <a:lnTo>
                  <a:pt x="118" y="1442"/>
                </a:lnTo>
                <a:lnTo>
                  <a:pt x="119" y="1469"/>
                </a:lnTo>
                <a:lnTo>
                  <a:pt x="124" y="1496"/>
                </a:lnTo>
                <a:lnTo>
                  <a:pt x="124" y="1496"/>
                </a:lnTo>
                <a:lnTo>
                  <a:pt x="127" y="1510"/>
                </a:lnTo>
                <a:lnTo>
                  <a:pt x="128" y="1524"/>
                </a:lnTo>
                <a:lnTo>
                  <a:pt x="128" y="1524"/>
                </a:lnTo>
                <a:lnTo>
                  <a:pt x="134" y="1583"/>
                </a:lnTo>
                <a:lnTo>
                  <a:pt x="134" y="1583"/>
                </a:lnTo>
                <a:lnTo>
                  <a:pt x="135" y="1603"/>
                </a:lnTo>
                <a:lnTo>
                  <a:pt x="135" y="1603"/>
                </a:lnTo>
                <a:lnTo>
                  <a:pt x="140" y="1633"/>
                </a:lnTo>
                <a:lnTo>
                  <a:pt x="144" y="1664"/>
                </a:lnTo>
                <a:lnTo>
                  <a:pt x="144" y="1664"/>
                </a:lnTo>
                <a:lnTo>
                  <a:pt x="145" y="1671"/>
                </a:lnTo>
                <a:lnTo>
                  <a:pt x="147" y="1679"/>
                </a:lnTo>
                <a:lnTo>
                  <a:pt x="147" y="1679"/>
                </a:lnTo>
                <a:lnTo>
                  <a:pt x="148" y="1684"/>
                </a:lnTo>
                <a:lnTo>
                  <a:pt x="148" y="1690"/>
                </a:lnTo>
                <a:lnTo>
                  <a:pt x="148" y="1695"/>
                </a:lnTo>
                <a:lnTo>
                  <a:pt x="147" y="1700"/>
                </a:lnTo>
                <a:lnTo>
                  <a:pt x="147" y="1700"/>
                </a:lnTo>
                <a:lnTo>
                  <a:pt x="143" y="1711"/>
                </a:lnTo>
                <a:lnTo>
                  <a:pt x="143" y="1711"/>
                </a:lnTo>
                <a:lnTo>
                  <a:pt x="137" y="1739"/>
                </a:lnTo>
                <a:lnTo>
                  <a:pt x="137" y="1739"/>
                </a:lnTo>
                <a:lnTo>
                  <a:pt x="135" y="1743"/>
                </a:lnTo>
                <a:lnTo>
                  <a:pt x="137" y="1747"/>
                </a:lnTo>
                <a:lnTo>
                  <a:pt x="137" y="1751"/>
                </a:lnTo>
                <a:lnTo>
                  <a:pt x="139" y="1754"/>
                </a:lnTo>
                <a:lnTo>
                  <a:pt x="139" y="1754"/>
                </a:lnTo>
                <a:lnTo>
                  <a:pt x="140" y="1757"/>
                </a:lnTo>
                <a:lnTo>
                  <a:pt x="142" y="1760"/>
                </a:lnTo>
                <a:lnTo>
                  <a:pt x="143" y="1768"/>
                </a:lnTo>
                <a:lnTo>
                  <a:pt x="143" y="1768"/>
                </a:lnTo>
                <a:lnTo>
                  <a:pt x="142" y="1783"/>
                </a:lnTo>
                <a:lnTo>
                  <a:pt x="143" y="1791"/>
                </a:lnTo>
                <a:lnTo>
                  <a:pt x="143" y="1799"/>
                </a:lnTo>
                <a:lnTo>
                  <a:pt x="143" y="1799"/>
                </a:lnTo>
                <a:lnTo>
                  <a:pt x="143" y="1801"/>
                </a:lnTo>
                <a:lnTo>
                  <a:pt x="143" y="1805"/>
                </a:lnTo>
                <a:lnTo>
                  <a:pt x="143" y="1805"/>
                </a:lnTo>
                <a:lnTo>
                  <a:pt x="139" y="1815"/>
                </a:lnTo>
                <a:lnTo>
                  <a:pt x="139" y="1815"/>
                </a:lnTo>
                <a:lnTo>
                  <a:pt x="138" y="1819"/>
                </a:lnTo>
                <a:lnTo>
                  <a:pt x="138" y="1822"/>
                </a:lnTo>
                <a:lnTo>
                  <a:pt x="138" y="1825"/>
                </a:lnTo>
                <a:lnTo>
                  <a:pt x="138" y="1825"/>
                </a:lnTo>
                <a:lnTo>
                  <a:pt x="138" y="1827"/>
                </a:lnTo>
                <a:lnTo>
                  <a:pt x="137" y="1830"/>
                </a:lnTo>
                <a:lnTo>
                  <a:pt x="137" y="1830"/>
                </a:lnTo>
                <a:lnTo>
                  <a:pt x="127" y="1850"/>
                </a:lnTo>
                <a:lnTo>
                  <a:pt x="127" y="1850"/>
                </a:lnTo>
                <a:lnTo>
                  <a:pt x="119" y="1858"/>
                </a:lnTo>
                <a:lnTo>
                  <a:pt x="119" y="1858"/>
                </a:lnTo>
                <a:lnTo>
                  <a:pt x="111" y="1867"/>
                </a:lnTo>
                <a:lnTo>
                  <a:pt x="102" y="1873"/>
                </a:lnTo>
                <a:lnTo>
                  <a:pt x="83" y="1887"/>
                </a:lnTo>
                <a:lnTo>
                  <a:pt x="83" y="1887"/>
                </a:lnTo>
                <a:lnTo>
                  <a:pt x="77" y="1889"/>
                </a:lnTo>
                <a:lnTo>
                  <a:pt x="77" y="1889"/>
                </a:lnTo>
                <a:lnTo>
                  <a:pt x="70" y="1892"/>
                </a:lnTo>
                <a:lnTo>
                  <a:pt x="65" y="1897"/>
                </a:lnTo>
                <a:lnTo>
                  <a:pt x="65" y="1897"/>
                </a:lnTo>
                <a:lnTo>
                  <a:pt x="60" y="1899"/>
                </a:lnTo>
                <a:lnTo>
                  <a:pt x="54" y="1901"/>
                </a:lnTo>
                <a:lnTo>
                  <a:pt x="54" y="1901"/>
                </a:lnTo>
                <a:lnTo>
                  <a:pt x="30" y="1907"/>
                </a:lnTo>
                <a:lnTo>
                  <a:pt x="30" y="1907"/>
                </a:lnTo>
                <a:lnTo>
                  <a:pt x="24" y="1908"/>
                </a:lnTo>
                <a:lnTo>
                  <a:pt x="18" y="1910"/>
                </a:lnTo>
                <a:lnTo>
                  <a:pt x="18" y="1910"/>
                </a:lnTo>
                <a:lnTo>
                  <a:pt x="13" y="1914"/>
                </a:lnTo>
                <a:lnTo>
                  <a:pt x="9" y="1918"/>
                </a:lnTo>
                <a:lnTo>
                  <a:pt x="8" y="1922"/>
                </a:lnTo>
                <a:lnTo>
                  <a:pt x="7" y="1928"/>
                </a:lnTo>
                <a:lnTo>
                  <a:pt x="7" y="1928"/>
                </a:lnTo>
                <a:lnTo>
                  <a:pt x="5" y="1930"/>
                </a:lnTo>
                <a:lnTo>
                  <a:pt x="4" y="1933"/>
                </a:lnTo>
                <a:lnTo>
                  <a:pt x="4" y="1933"/>
                </a:lnTo>
                <a:lnTo>
                  <a:pt x="2" y="1935"/>
                </a:lnTo>
                <a:lnTo>
                  <a:pt x="0" y="1939"/>
                </a:lnTo>
                <a:lnTo>
                  <a:pt x="2" y="1941"/>
                </a:lnTo>
                <a:lnTo>
                  <a:pt x="5" y="1944"/>
                </a:lnTo>
                <a:lnTo>
                  <a:pt x="5" y="1944"/>
                </a:lnTo>
                <a:lnTo>
                  <a:pt x="17" y="1949"/>
                </a:lnTo>
                <a:lnTo>
                  <a:pt x="28" y="1953"/>
                </a:lnTo>
                <a:lnTo>
                  <a:pt x="28" y="1953"/>
                </a:lnTo>
                <a:lnTo>
                  <a:pt x="44" y="1956"/>
                </a:lnTo>
                <a:lnTo>
                  <a:pt x="60" y="1958"/>
                </a:lnTo>
                <a:lnTo>
                  <a:pt x="76" y="1959"/>
                </a:lnTo>
                <a:lnTo>
                  <a:pt x="92" y="1958"/>
                </a:lnTo>
                <a:lnTo>
                  <a:pt x="92" y="1958"/>
                </a:lnTo>
                <a:lnTo>
                  <a:pt x="106" y="1955"/>
                </a:lnTo>
                <a:lnTo>
                  <a:pt x="118" y="1953"/>
                </a:lnTo>
                <a:lnTo>
                  <a:pt x="143" y="1945"/>
                </a:lnTo>
                <a:lnTo>
                  <a:pt x="143" y="1945"/>
                </a:lnTo>
                <a:lnTo>
                  <a:pt x="154" y="1940"/>
                </a:lnTo>
                <a:lnTo>
                  <a:pt x="163" y="1935"/>
                </a:lnTo>
                <a:lnTo>
                  <a:pt x="171" y="1928"/>
                </a:lnTo>
                <a:lnTo>
                  <a:pt x="180" y="1920"/>
                </a:lnTo>
                <a:lnTo>
                  <a:pt x="180" y="1920"/>
                </a:lnTo>
                <a:lnTo>
                  <a:pt x="188" y="1912"/>
                </a:lnTo>
                <a:lnTo>
                  <a:pt x="188" y="1912"/>
                </a:lnTo>
                <a:lnTo>
                  <a:pt x="195" y="1905"/>
                </a:lnTo>
                <a:lnTo>
                  <a:pt x="200" y="1903"/>
                </a:lnTo>
                <a:lnTo>
                  <a:pt x="204" y="1901"/>
                </a:lnTo>
                <a:lnTo>
                  <a:pt x="204" y="1901"/>
                </a:lnTo>
                <a:lnTo>
                  <a:pt x="217" y="1912"/>
                </a:lnTo>
                <a:lnTo>
                  <a:pt x="217" y="1912"/>
                </a:lnTo>
                <a:lnTo>
                  <a:pt x="230" y="1909"/>
                </a:lnTo>
                <a:lnTo>
                  <a:pt x="243" y="1905"/>
                </a:lnTo>
                <a:lnTo>
                  <a:pt x="256" y="1902"/>
                </a:lnTo>
                <a:lnTo>
                  <a:pt x="268" y="1897"/>
                </a:lnTo>
                <a:lnTo>
                  <a:pt x="268" y="1897"/>
                </a:lnTo>
                <a:lnTo>
                  <a:pt x="272" y="1894"/>
                </a:lnTo>
                <a:lnTo>
                  <a:pt x="274" y="1892"/>
                </a:lnTo>
                <a:lnTo>
                  <a:pt x="276" y="1888"/>
                </a:lnTo>
                <a:lnTo>
                  <a:pt x="277" y="1884"/>
                </a:lnTo>
                <a:lnTo>
                  <a:pt x="277" y="1884"/>
                </a:lnTo>
                <a:lnTo>
                  <a:pt x="276" y="1873"/>
                </a:lnTo>
                <a:lnTo>
                  <a:pt x="276" y="1861"/>
                </a:lnTo>
                <a:lnTo>
                  <a:pt x="276" y="1861"/>
                </a:lnTo>
                <a:lnTo>
                  <a:pt x="274" y="1856"/>
                </a:lnTo>
                <a:lnTo>
                  <a:pt x="274" y="1850"/>
                </a:lnTo>
                <a:lnTo>
                  <a:pt x="274" y="1850"/>
                </a:lnTo>
                <a:lnTo>
                  <a:pt x="274" y="1844"/>
                </a:lnTo>
                <a:lnTo>
                  <a:pt x="273" y="1839"/>
                </a:lnTo>
                <a:lnTo>
                  <a:pt x="273" y="1839"/>
                </a:lnTo>
                <a:lnTo>
                  <a:pt x="264" y="1806"/>
                </a:lnTo>
                <a:lnTo>
                  <a:pt x="264" y="1806"/>
                </a:lnTo>
                <a:lnTo>
                  <a:pt x="263" y="1799"/>
                </a:lnTo>
                <a:lnTo>
                  <a:pt x="264" y="1790"/>
                </a:lnTo>
                <a:lnTo>
                  <a:pt x="264" y="1790"/>
                </a:lnTo>
                <a:lnTo>
                  <a:pt x="268" y="1767"/>
                </a:lnTo>
                <a:lnTo>
                  <a:pt x="271" y="1742"/>
                </a:lnTo>
                <a:lnTo>
                  <a:pt x="271" y="1742"/>
                </a:lnTo>
                <a:lnTo>
                  <a:pt x="271" y="1728"/>
                </a:lnTo>
                <a:lnTo>
                  <a:pt x="269" y="1716"/>
                </a:lnTo>
                <a:lnTo>
                  <a:pt x="269" y="1716"/>
                </a:lnTo>
                <a:lnTo>
                  <a:pt x="267" y="1702"/>
                </a:lnTo>
                <a:lnTo>
                  <a:pt x="264" y="1695"/>
                </a:lnTo>
                <a:lnTo>
                  <a:pt x="262" y="1689"/>
                </a:lnTo>
                <a:lnTo>
                  <a:pt x="262" y="1689"/>
                </a:lnTo>
                <a:lnTo>
                  <a:pt x="259" y="1682"/>
                </a:lnTo>
                <a:lnTo>
                  <a:pt x="258" y="1677"/>
                </a:lnTo>
                <a:lnTo>
                  <a:pt x="257" y="1665"/>
                </a:lnTo>
                <a:lnTo>
                  <a:pt x="257" y="1665"/>
                </a:lnTo>
                <a:lnTo>
                  <a:pt x="256" y="1629"/>
                </a:lnTo>
                <a:lnTo>
                  <a:pt x="256" y="1629"/>
                </a:lnTo>
                <a:lnTo>
                  <a:pt x="254" y="1598"/>
                </a:lnTo>
                <a:lnTo>
                  <a:pt x="254" y="1598"/>
                </a:lnTo>
                <a:lnTo>
                  <a:pt x="256" y="1570"/>
                </a:lnTo>
                <a:lnTo>
                  <a:pt x="256" y="1570"/>
                </a:lnTo>
                <a:lnTo>
                  <a:pt x="256" y="1548"/>
                </a:lnTo>
                <a:lnTo>
                  <a:pt x="254" y="1527"/>
                </a:lnTo>
                <a:lnTo>
                  <a:pt x="254" y="1527"/>
                </a:lnTo>
                <a:lnTo>
                  <a:pt x="253" y="1509"/>
                </a:lnTo>
                <a:lnTo>
                  <a:pt x="252" y="1500"/>
                </a:lnTo>
                <a:lnTo>
                  <a:pt x="251" y="1491"/>
                </a:lnTo>
                <a:lnTo>
                  <a:pt x="251" y="1491"/>
                </a:lnTo>
                <a:lnTo>
                  <a:pt x="251" y="1487"/>
                </a:lnTo>
                <a:lnTo>
                  <a:pt x="251" y="1487"/>
                </a:lnTo>
                <a:lnTo>
                  <a:pt x="252" y="1469"/>
                </a:lnTo>
                <a:lnTo>
                  <a:pt x="252" y="1469"/>
                </a:lnTo>
                <a:lnTo>
                  <a:pt x="252" y="1446"/>
                </a:lnTo>
                <a:lnTo>
                  <a:pt x="252" y="1434"/>
                </a:lnTo>
                <a:lnTo>
                  <a:pt x="249" y="1423"/>
                </a:lnTo>
                <a:lnTo>
                  <a:pt x="249" y="1423"/>
                </a:lnTo>
                <a:lnTo>
                  <a:pt x="249" y="1418"/>
                </a:lnTo>
                <a:lnTo>
                  <a:pt x="251" y="1413"/>
                </a:lnTo>
                <a:lnTo>
                  <a:pt x="251" y="1413"/>
                </a:lnTo>
                <a:lnTo>
                  <a:pt x="253" y="1402"/>
                </a:lnTo>
                <a:lnTo>
                  <a:pt x="254" y="1391"/>
                </a:lnTo>
                <a:lnTo>
                  <a:pt x="254" y="1391"/>
                </a:lnTo>
                <a:lnTo>
                  <a:pt x="256" y="1376"/>
                </a:lnTo>
                <a:lnTo>
                  <a:pt x="256" y="1376"/>
                </a:lnTo>
                <a:lnTo>
                  <a:pt x="256" y="1372"/>
                </a:lnTo>
                <a:lnTo>
                  <a:pt x="258" y="1369"/>
                </a:lnTo>
                <a:lnTo>
                  <a:pt x="258" y="1369"/>
                </a:lnTo>
                <a:lnTo>
                  <a:pt x="262" y="1363"/>
                </a:lnTo>
                <a:lnTo>
                  <a:pt x="266" y="1358"/>
                </a:lnTo>
                <a:lnTo>
                  <a:pt x="266" y="1358"/>
                </a:lnTo>
                <a:lnTo>
                  <a:pt x="276" y="1334"/>
                </a:lnTo>
                <a:lnTo>
                  <a:pt x="280" y="1322"/>
                </a:lnTo>
                <a:lnTo>
                  <a:pt x="284" y="1309"/>
                </a:lnTo>
                <a:lnTo>
                  <a:pt x="284" y="1309"/>
                </a:lnTo>
                <a:lnTo>
                  <a:pt x="288" y="1292"/>
                </a:lnTo>
                <a:lnTo>
                  <a:pt x="289" y="1283"/>
                </a:lnTo>
                <a:lnTo>
                  <a:pt x="293" y="1276"/>
                </a:lnTo>
                <a:lnTo>
                  <a:pt x="293" y="1276"/>
                </a:lnTo>
                <a:lnTo>
                  <a:pt x="294" y="1272"/>
                </a:lnTo>
                <a:lnTo>
                  <a:pt x="294" y="1272"/>
                </a:lnTo>
                <a:lnTo>
                  <a:pt x="297" y="1263"/>
                </a:lnTo>
                <a:lnTo>
                  <a:pt x="299" y="1256"/>
                </a:lnTo>
                <a:lnTo>
                  <a:pt x="299" y="1256"/>
                </a:lnTo>
                <a:lnTo>
                  <a:pt x="309" y="1231"/>
                </a:lnTo>
                <a:lnTo>
                  <a:pt x="318" y="1206"/>
                </a:lnTo>
                <a:lnTo>
                  <a:pt x="335" y="1156"/>
                </a:lnTo>
                <a:lnTo>
                  <a:pt x="335" y="1156"/>
                </a:lnTo>
                <a:lnTo>
                  <a:pt x="340" y="1141"/>
                </a:lnTo>
                <a:lnTo>
                  <a:pt x="340" y="1141"/>
                </a:lnTo>
                <a:lnTo>
                  <a:pt x="342" y="1137"/>
                </a:lnTo>
                <a:lnTo>
                  <a:pt x="342" y="1137"/>
                </a:lnTo>
                <a:lnTo>
                  <a:pt x="344" y="1141"/>
                </a:lnTo>
                <a:lnTo>
                  <a:pt x="344" y="1141"/>
                </a:lnTo>
                <a:lnTo>
                  <a:pt x="347" y="1156"/>
                </a:lnTo>
                <a:lnTo>
                  <a:pt x="350" y="1169"/>
                </a:lnTo>
                <a:lnTo>
                  <a:pt x="350" y="1169"/>
                </a:lnTo>
                <a:lnTo>
                  <a:pt x="354" y="1195"/>
                </a:lnTo>
                <a:lnTo>
                  <a:pt x="359" y="1221"/>
                </a:lnTo>
                <a:lnTo>
                  <a:pt x="359" y="1221"/>
                </a:lnTo>
                <a:lnTo>
                  <a:pt x="368" y="1278"/>
                </a:lnTo>
                <a:lnTo>
                  <a:pt x="368" y="1278"/>
                </a:lnTo>
                <a:lnTo>
                  <a:pt x="375" y="1319"/>
                </a:lnTo>
                <a:lnTo>
                  <a:pt x="375" y="1319"/>
                </a:lnTo>
                <a:lnTo>
                  <a:pt x="377" y="1332"/>
                </a:lnTo>
                <a:lnTo>
                  <a:pt x="377" y="1332"/>
                </a:lnTo>
                <a:lnTo>
                  <a:pt x="378" y="1348"/>
                </a:lnTo>
                <a:lnTo>
                  <a:pt x="381" y="1364"/>
                </a:lnTo>
                <a:lnTo>
                  <a:pt x="381" y="1364"/>
                </a:lnTo>
                <a:lnTo>
                  <a:pt x="382" y="1379"/>
                </a:lnTo>
                <a:lnTo>
                  <a:pt x="383" y="1395"/>
                </a:lnTo>
                <a:lnTo>
                  <a:pt x="383" y="1395"/>
                </a:lnTo>
                <a:lnTo>
                  <a:pt x="385" y="1411"/>
                </a:lnTo>
                <a:lnTo>
                  <a:pt x="386" y="1426"/>
                </a:lnTo>
                <a:lnTo>
                  <a:pt x="388" y="1441"/>
                </a:lnTo>
                <a:lnTo>
                  <a:pt x="393" y="1454"/>
                </a:lnTo>
                <a:lnTo>
                  <a:pt x="393" y="1454"/>
                </a:lnTo>
                <a:lnTo>
                  <a:pt x="394" y="1460"/>
                </a:lnTo>
                <a:lnTo>
                  <a:pt x="393" y="1468"/>
                </a:lnTo>
                <a:lnTo>
                  <a:pt x="393" y="1468"/>
                </a:lnTo>
                <a:lnTo>
                  <a:pt x="390" y="1484"/>
                </a:lnTo>
                <a:lnTo>
                  <a:pt x="390" y="1484"/>
                </a:lnTo>
                <a:lnTo>
                  <a:pt x="386" y="1525"/>
                </a:lnTo>
                <a:lnTo>
                  <a:pt x="386" y="1525"/>
                </a:lnTo>
                <a:lnTo>
                  <a:pt x="380" y="1556"/>
                </a:lnTo>
                <a:lnTo>
                  <a:pt x="380" y="1556"/>
                </a:lnTo>
                <a:lnTo>
                  <a:pt x="373" y="1597"/>
                </a:lnTo>
                <a:lnTo>
                  <a:pt x="373" y="1597"/>
                </a:lnTo>
                <a:lnTo>
                  <a:pt x="372" y="1615"/>
                </a:lnTo>
                <a:lnTo>
                  <a:pt x="372" y="1615"/>
                </a:lnTo>
                <a:lnTo>
                  <a:pt x="372" y="1641"/>
                </a:lnTo>
                <a:lnTo>
                  <a:pt x="376" y="1667"/>
                </a:lnTo>
                <a:lnTo>
                  <a:pt x="376" y="1667"/>
                </a:lnTo>
                <a:lnTo>
                  <a:pt x="385" y="1715"/>
                </a:lnTo>
                <a:lnTo>
                  <a:pt x="385" y="1715"/>
                </a:lnTo>
                <a:lnTo>
                  <a:pt x="385" y="1721"/>
                </a:lnTo>
                <a:lnTo>
                  <a:pt x="382" y="1726"/>
                </a:lnTo>
                <a:lnTo>
                  <a:pt x="382" y="1726"/>
                </a:lnTo>
                <a:lnTo>
                  <a:pt x="362" y="1751"/>
                </a:lnTo>
                <a:lnTo>
                  <a:pt x="362" y="1751"/>
                </a:lnTo>
                <a:lnTo>
                  <a:pt x="359" y="1757"/>
                </a:lnTo>
                <a:lnTo>
                  <a:pt x="359" y="1759"/>
                </a:lnTo>
                <a:lnTo>
                  <a:pt x="359" y="1763"/>
                </a:lnTo>
                <a:lnTo>
                  <a:pt x="359" y="1763"/>
                </a:lnTo>
                <a:lnTo>
                  <a:pt x="363" y="1778"/>
                </a:lnTo>
                <a:lnTo>
                  <a:pt x="366" y="1784"/>
                </a:lnTo>
                <a:lnTo>
                  <a:pt x="370" y="1791"/>
                </a:lnTo>
                <a:lnTo>
                  <a:pt x="370" y="1791"/>
                </a:lnTo>
                <a:lnTo>
                  <a:pt x="378" y="1805"/>
                </a:lnTo>
                <a:lnTo>
                  <a:pt x="387" y="1819"/>
                </a:lnTo>
                <a:lnTo>
                  <a:pt x="387" y="1819"/>
                </a:lnTo>
                <a:lnTo>
                  <a:pt x="387" y="1831"/>
                </a:lnTo>
                <a:lnTo>
                  <a:pt x="387" y="1837"/>
                </a:lnTo>
                <a:lnTo>
                  <a:pt x="388" y="1842"/>
                </a:lnTo>
                <a:lnTo>
                  <a:pt x="388" y="1842"/>
                </a:lnTo>
                <a:lnTo>
                  <a:pt x="390" y="1845"/>
                </a:lnTo>
                <a:lnTo>
                  <a:pt x="390" y="1845"/>
                </a:lnTo>
                <a:lnTo>
                  <a:pt x="391" y="1873"/>
                </a:lnTo>
                <a:lnTo>
                  <a:pt x="391" y="1873"/>
                </a:lnTo>
                <a:lnTo>
                  <a:pt x="392" y="1879"/>
                </a:lnTo>
                <a:lnTo>
                  <a:pt x="394" y="1884"/>
                </a:lnTo>
                <a:lnTo>
                  <a:pt x="394" y="1884"/>
                </a:lnTo>
                <a:lnTo>
                  <a:pt x="403" y="1891"/>
                </a:lnTo>
                <a:lnTo>
                  <a:pt x="403" y="1891"/>
                </a:lnTo>
                <a:lnTo>
                  <a:pt x="406" y="1893"/>
                </a:lnTo>
                <a:lnTo>
                  <a:pt x="407" y="1898"/>
                </a:lnTo>
                <a:lnTo>
                  <a:pt x="407" y="1898"/>
                </a:lnTo>
                <a:lnTo>
                  <a:pt x="409" y="1912"/>
                </a:lnTo>
                <a:lnTo>
                  <a:pt x="409" y="1912"/>
                </a:lnTo>
                <a:lnTo>
                  <a:pt x="409" y="1919"/>
                </a:lnTo>
                <a:lnTo>
                  <a:pt x="409" y="1919"/>
                </a:lnTo>
                <a:lnTo>
                  <a:pt x="408" y="1923"/>
                </a:lnTo>
                <a:lnTo>
                  <a:pt x="409" y="1925"/>
                </a:lnTo>
                <a:lnTo>
                  <a:pt x="409" y="1925"/>
                </a:lnTo>
                <a:lnTo>
                  <a:pt x="414" y="1935"/>
                </a:lnTo>
                <a:lnTo>
                  <a:pt x="420" y="1943"/>
                </a:lnTo>
                <a:lnTo>
                  <a:pt x="428" y="1949"/>
                </a:lnTo>
                <a:lnTo>
                  <a:pt x="433" y="1950"/>
                </a:lnTo>
                <a:lnTo>
                  <a:pt x="439" y="1951"/>
                </a:lnTo>
                <a:lnTo>
                  <a:pt x="439" y="1951"/>
                </a:lnTo>
                <a:lnTo>
                  <a:pt x="445" y="1953"/>
                </a:lnTo>
                <a:lnTo>
                  <a:pt x="453" y="1954"/>
                </a:lnTo>
                <a:lnTo>
                  <a:pt x="468" y="1953"/>
                </a:lnTo>
                <a:lnTo>
                  <a:pt x="468" y="1953"/>
                </a:lnTo>
                <a:lnTo>
                  <a:pt x="489" y="1950"/>
                </a:lnTo>
                <a:lnTo>
                  <a:pt x="510" y="1945"/>
                </a:lnTo>
                <a:lnTo>
                  <a:pt x="510" y="1945"/>
                </a:lnTo>
                <a:lnTo>
                  <a:pt x="517" y="1943"/>
                </a:lnTo>
                <a:lnTo>
                  <a:pt x="517" y="1943"/>
                </a:lnTo>
                <a:lnTo>
                  <a:pt x="521" y="1941"/>
                </a:lnTo>
                <a:lnTo>
                  <a:pt x="523" y="1939"/>
                </a:lnTo>
                <a:lnTo>
                  <a:pt x="525" y="1936"/>
                </a:lnTo>
                <a:lnTo>
                  <a:pt x="525" y="1933"/>
                </a:lnTo>
                <a:lnTo>
                  <a:pt x="525" y="1933"/>
                </a:lnTo>
                <a:lnTo>
                  <a:pt x="525" y="1919"/>
                </a:lnTo>
                <a:lnTo>
                  <a:pt x="525" y="1919"/>
                </a:lnTo>
                <a:lnTo>
                  <a:pt x="523" y="1912"/>
                </a:lnTo>
                <a:lnTo>
                  <a:pt x="521" y="1905"/>
                </a:lnTo>
                <a:lnTo>
                  <a:pt x="521" y="1905"/>
                </a:lnTo>
                <a:lnTo>
                  <a:pt x="518" y="1901"/>
                </a:lnTo>
                <a:lnTo>
                  <a:pt x="518" y="1901"/>
                </a:lnTo>
                <a:lnTo>
                  <a:pt x="516" y="1893"/>
                </a:lnTo>
                <a:lnTo>
                  <a:pt x="512" y="1886"/>
                </a:lnTo>
                <a:lnTo>
                  <a:pt x="512" y="1886"/>
                </a:lnTo>
                <a:lnTo>
                  <a:pt x="496" y="1855"/>
                </a:lnTo>
                <a:lnTo>
                  <a:pt x="496" y="1855"/>
                </a:lnTo>
                <a:lnTo>
                  <a:pt x="491" y="1846"/>
                </a:lnTo>
                <a:lnTo>
                  <a:pt x="487" y="1836"/>
                </a:lnTo>
                <a:lnTo>
                  <a:pt x="485" y="1827"/>
                </a:lnTo>
                <a:lnTo>
                  <a:pt x="484" y="1816"/>
                </a:lnTo>
                <a:lnTo>
                  <a:pt x="484" y="1816"/>
                </a:lnTo>
                <a:lnTo>
                  <a:pt x="484" y="1815"/>
                </a:lnTo>
                <a:lnTo>
                  <a:pt x="484" y="1815"/>
                </a:lnTo>
                <a:lnTo>
                  <a:pt x="487" y="1809"/>
                </a:lnTo>
                <a:lnTo>
                  <a:pt x="487" y="1809"/>
                </a:lnTo>
                <a:lnTo>
                  <a:pt x="492" y="1798"/>
                </a:lnTo>
                <a:lnTo>
                  <a:pt x="496" y="1788"/>
                </a:lnTo>
                <a:lnTo>
                  <a:pt x="496" y="1788"/>
                </a:lnTo>
                <a:lnTo>
                  <a:pt x="499" y="1783"/>
                </a:lnTo>
                <a:lnTo>
                  <a:pt x="500" y="1777"/>
                </a:lnTo>
                <a:lnTo>
                  <a:pt x="504" y="1765"/>
                </a:lnTo>
                <a:lnTo>
                  <a:pt x="504" y="1765"/>
                </a:lnTo>
                <a:lnTo>
                  <a:pt x="505" y="1760"/>
                </a:lnTo>
                <a:lnTo>
                  <a:pt x="504" y="1754"/>
                </a:lnTo>
                <a:lnTo>
                  <a:pt x="501" y="1751"/>
                </a:lnTo>
                <a:lnTo>
                  <a:pt x="496" y="1747"/>
                </a:lnTo>
                <a:lnTo>
                  <a:pt x="496" y="1747"/>
                </a:lnTo>
                <a:lnTo>
                  <a:pt x="487" y="1742"/>
                </a:lnTo>
                <a:lnTo>
                  <a:pt x="487" y="1742"/>
                </a:lnTo>
                <a:lnTo>
                  <a:pt x="481" y="1738"/>
                </a:lnTo>
                <a:lnTo>
                  <a:pt x="481" y="1738"/>
                </a:lnTo>
                <a:lnTo>
                  <a:pt x="479" y="1736"/>
                </a:lnTo>
                <a:lnTo>
                  <a:pt x="477" y="1733"/>
                </a:lnTo>
                <a:lnTo>
                  <a:pt x="477" y="1731"/>
                </a:lnTo>
                <a:lnTo>
                  <a:pt x="479" y="1728"/>
                </a:lnTo>
                <a:lnTo>
                  <a:pt x="479" y="1728"/>
                </a:lnTo>
                <a:lnTo>
                  <a:pt x="485" y="1717"/>
                </a:lnTo>
                <a:lnTo>
                  <a:pt x="485" y="1717"/>
                </a:lnTo>
                <a:lnTo>
                  <a:pt x="496" y="1694"/>
                </a:lnTo>
                <a:lnTo>
                  <a:pt x="496" y="1694"/>
                </a:lnTo>
                <a:lnTo>
                  <a:pt x="501" y="1677"/>
                </a:lnTo>
                <a:lnTo>
                  <a:pt x="505" y="1661"/>
                </a:lnTo>
                <a:lnTo>
                  <a:pt x="505" y="1661"/>
                </a:lnTo>
                <a:lnTo>
                  <a:pt x="508" y="1624"/>
                </a:lnTo>
                <a:lnTo>
                  <a:pt x="508" y="1624"/>
                </a:lnTo>
                <a:lnTo>
                  <a:pt x="513" y="1546"/>
                </a:lnTo>
                <a:lnTo>
                  <a:pt x="513" y="1546"/>
                </a:lnTo>
                <a:lnTo>
                  <a:pt x="515" y="1535"/>
                </a:lnTo>
                <a:lnTo>
                  <a:pt x="515" y="1522"/>
                </a:lnTo>
                <a:lnTo>
                  <a:pt x="515" y="1522"/>
                </a:lnTo>
                <a:lnTo>
                  <a:pt x="512" y="1493"/>
                </a:lnTo>
                <a:lnTo>
                  <a:pt x="511" y="1463"/>
                </a:lnTo>
                <a:lnTo>
                  <a:pt x="511" y="1463"/>
                </a:lnTo>
                <a:lnTo>
                  <a:pt x="510" y="1431"/>
                </a:lnTo>
                <a:lnTo>
                  <a:pt x="510" y="1431"/>
                </a:lnTo>
                <a:lnTo>
                  <a:pt x="510" y="1427"/>
                </a:lnTo>
                <a:lnTo>
                  <a:pt x="510" y="1427"/>
                </a:lnTo>
                <a:lnTo>
                  <a:pt x="512" y="1407"/>
                </a:lnTo>
                <a:lnTo>
                  <a:pt x="512" y="1407"/>
                </a:lnTo>
                <a:lnTo>
                  <a:pt x="513" y="1385"/>
                </a:lnTo>
                <a:lnTo>
                  <a:pt x="512" y="1363"/>
                </a:lnTo>
                <a:lnTo>
                  <a:pt x="512" y="1363"/>
                </a:lnTo>
                <a:lnTo>
                  <a:pt x="512" y="1354"/>
                </a:lnTo>
                <a:lnTo>
                  <a:pt x="513" y="1344"/>
                </a:lnTo>
                <a:lnTo>
                  <a:pt x="513" y="1344"/>
                </a:lnTo>
                <a:lnTo>
                  <a:pt x="521" y="1315"/>
                </a:lnTo>
                <a:lnTo>
                  <a:pt x="523" y="1301"/>
                </a:lnTo>
                <a:lnTo>
                  <a:pt x="526" y="1286"/>
                </a:lnTo>
                <a:lnTo>
                  <a:pt x="526" y="1286"/>
                </a:lnTo>
                <a:lnTo>
                  <a:pt x="530" y="1256"/>
                </a:lnTo>
                <a:lnTo>
                  <a:pt x="532" y="1227"/>
                </a:lnTo>
                <a:lnTo>
                  <a:pt x="532" y="1227"/>
                </a:lnTo>
                <a:lnTo>
                  <a:pt x="533" y="1208"/>
                </a:lnTo>
                <a:lnTo>
                  <a:pt x="536" y="1198"/>
                </a:lnTo>
                <a:lnTo>
                  <a:pt x="538" y="1189"/>
                </a:lnTo>
                <a:lnTo>
                  <a:pt x="538" y="1189"/>
                </a:lnTo>
                <a:lnTo>
                  <a:pt x="541" y="1178"/>
                </a:lnTo>
                <a:lnTo>
                  <a:pt x="541" y="1165"/>
                </a:lnTo>
                <a:lnTo>
                  <a:pt x="541" y="1165"/>
                </a:lnTo>
                <a:lnTo>
                  <a:pt x="541" y="1154"/>
                </a:lnTo>
                <a:lnTo>
                  <a:pt x="543" y="1148"/>
                </a:lnTo>
                <a:lnTo>
                  <a:pt x="544" y="1142"/>
                </a:lnTo>
                <a:lnTo>
                  <a:pt x="544" y="1142"/>
                </a:lnTo>
                <a:lnTo>
                  <a:pt x="546" y="1139"/>
                </a:lnTo>
                <a:lnTo>
                  <a:pt x="546" y="1139"/>
                </a:lnTo>
                <a:lnTo>
                  <a:pt x="548" y="1130"/>
                </a:lnTo>
                <a:lnTo>
                  <a:pt x="551" y="1120"/>
                </a:lnTo>
                <a:lnTo>
                  <a:pt x="551" y="1110"/>
                </a:lnTo>
                <a:lnTo>
                  <a:pt x="551" y="1100"/>
                </a:lnTo>
                <a:lnTo>
                  <a:pt x="551" y="1100"/>
                </a:lnTo>
                <a:lnTo>
                  <a:pt x="551" y="1096"/>
                </a:lnTo>
                <a:lnTo>
                  <a:pt x="553" y="1091"/>
                </a:lnTo>
                <a:lnTo>
                  <a:pt x="553" y="1091"/>
                </a:lnTo>
                <a:lnTo>
                  <a:pt x="558" y="1082"/>
                </a:lnTo>
                <a:lnTo>
                  <a:pt x="561" y="1073"/>
                </a:lnTo>
                <a:lnTo>
                  <a:pt x="562" y="1063"/>
                </a:lnTo>
                <a:lnTo>
                  <a:pt x="561" y="1053"/>
                </a:lnTo>
                <a:lnTo>
                  <a:pt x="561" y="1053"/>
                </a:lnTo>
                <a:lnTo>
                  <a:pt x="559" y="1043"/>
                </a:lnTo>
                <a:lnTo>
                  <a:pt x="559" y="1043"/>
                </a:lnTo>
                <a:lnTo>
                  <a:pt x="561" y="1038"/>
                </a:lnTo>
                <a:lnTo>
                  <a:pt x="561" y="1038"/>
                </a:lnTo>
                <a:lnTo>
                  <a:pt x="568" y="1038"/>
                </a:lnTo>
                <a:lnTo>
                  <a:pt x="568" y="1038"/>
                </a:lnTo>
                <a:lnTo>
                  <a:pt x="574" y="1038"/>
                </a:lnTo>
                <a:lnTo>
                  <a:pt x="582" y="1037"/>
                </a:lnTo>
                <a:lnTo>
                  <a:pt x="582" y="1037"/>
                </a:lnTo>
                <a:lnTo>
                  <a:pt x="589" y="1035"/>
                </a:lnTo>
                <a:lnTo>
                  <a:pt x="598" y="1034"/>
                </a:lnTo>
                <a:lnTo>
                  <a:pt x="598" y="1034"/>
                </a:lnTo>
                <a:lnTo>
                  <a:pt x="603" y="1034"/>
                </a:lnTo>
                <a:lnTo>
                  <a:pt x="606" y="1030"/>
                </a:lnTo>
                <a:lnTo>
                  <a:pt x="606" y="1030"/>
                </a:lnTo>
                <a:lnTo>
                  <a:pt x="609" y="1027"/>
                </a:lnTo>
                <a:lnTo>
                  <a:pt x="611" y="1022"/>
                </a:lnTo>
                <a:lnTo>
                  <a:pt x="611" y="1022"/>
                </a:lnTo>
                <a:lnTo>
                  <a:pt x="618" y="1003"/>
                </a:lnTo>
                <a:lnTo>
                  <a:pt x="620" y="994"/>
                </a:lnTo>
                <a:lnTo>
                  <a:pt x="622" y="986"/>
                </a:lnTo>
                <a:lnTo>
                  <a:pt x="622" y="986"/>
                </a:lnTo>
                <a:lnTo>
                  <a:pt x="630" y="977"/>
                </a:lnTo>
                <a:lnTo>
                  <a:pt x="630" y="977"/>
                </a:lnTo>
                <a:lnTo>
                  <a:pt x="632" y="976"/>
                </a:lnTo>
                <a:lnTo>
                  <a:pt x="632" y="976"/>
                </a:lnTo>
                <a:lnTo>
                  <a:pt x="634" y="985"/>
                </a:lnTo>
                <a:lnTo>
                  <a:pt x="636" y="988"/>
                </a:lnTo>
                <a:lnTo>
                  <a:pt x="636" y="988"/>
                </a:lnTo>
                <a:lnTo>
                  <a:pt x="639" y="983"/>
                </a:lnTo>
                <a:lnTo>
                  <a:pt x="639" y="983"/>
                </a:lnTo>
                <a:lnTo>
                  <a:pt x="650" y="926"/>
                </a:lnTo>
                <a:lnTo>
                  <a:pt x="650" y="926"/>
                </a:lnTo>
                <a:lnTo>
                  <a:pt x="651" y="920"/>
                </a:lnTo>
                <a:lnTo>
                  <a:pt x="652" y="916"/>
                </a:lnTo>
                <a:lnTo>
                  <a:pt x="653" y="913"/>
                </a:lnTo>
                <a:lnTo>
                  <a:pt x="653" y="913"/>
                </a:lnTo>
                <a:lnTo>
                  <a:pt x="655" y="911"/>
                </a:lnTo>
                <a:lnTo>
                  <a:pt x="655" y="909"/>
                </a:lnTo>
                <a:lnTo>
                  <a:pt x="655" y="909"/>
                </a:lnTo>
                <a:lnTo>
                  <a:pt x="653" y="903"/>
                </a:lnTo>
                <a:lnTo>
                  <a:pt x="655" y="895"/>
                </a:lnTo>
                <a:lnTo>
                  <a:pt x="657" y="883"/>
                </a:lnTo>
                <a:lnTo>
                  <a:pt x="657" y="883"/>
                </a:lnTo>
                <a:lnTo>
                  <a:pt x="665" y="842"/>
                </a:lnTo>
                <a:lnTo>
                  <a:pt x="672" y="801"/>
                </a:lnTo>
                <a:lnTo>
                  <a:pt x="672" y="801"/>
                </a:lnTo>
                <a:lnTo>
                  <a:pt x="673" y="789"/>
                </a:lnTo>
                <a:lnTo>
                  <a:pt x="675" y="775"/>
                </a:lnTo>
                <a:lnTo>
                  <a:pt x="675" y="763"/>
                </a:lnTo>
                <a:lnTo>
                  <a:pt x="675" y="749"/>
                </a:lnTo>
                <a:lnTo>
                  <a:pt x="675" y="749"/>
                </a:lnTo>
                <a:lnTo>
                  <a:pt x="673" y="735"/>
                </a:lnTo>
                <a:lnTo>
                  <a:pt x="675" y="722"/>
                </a:lnTo>
                <a:lnTo>
                  <a:pt x="675" y="722"/>
                </a:lnTo>
                <a:close/>
                <a:moveTo>
                  <a:pt x="382" y="830"/>
                </a:moveTo>
                <a:lnTo>
                  <a:pt x="382" y="830"/>
                </a:lnTo>
                <a:lnTo>
                  <a:pt x="366" y="832"/>
                </a:lnTo>
                <a:lnTo>
                  <a:pt x="350" y="833"/>
                </a:lnTo>
                <a:lnTo>
                  <a:pt x="350" y="833"/>
                </a:lnTo>
                <a:lnTo>
                  <a:pt x="346" y="830"/>
                </a:lnTo>
                <a:lnTo>
                  <a:pt x="346" y="825"/>
                </a:lnTo>
                <a:lnTo>
                  <a:pt x="346" y="825"/>
                </a:lnTo>
                <a:lnTo>
                  <a:pt x="354" y="775"/>
                </a:lnTo>
                <a:lnTo>
                  <a:pt x="354" y="775"/>
                </a:lnTo>
                <a:lnTo>
                  <a:pt x="355" y="771"/>
                </a:lnTo>
                <a:lnTo>
                  <a:pt x="355" y="771"/>
                </a:lnTo>
                <a:lnTo>
                  <a:pt x="362" y="780"/>
                </a:lnTo>
                <a:lnTo>
                  <a:pt x="362" y="780"/>
                </a:lnTo>
                <a:lnTo>
                  <a:pt x="368" y="775"/>
                </a:lnTo>
                <a:lnTo>
                  <a:pt x="373" y="770"/>
                </a:lnTo>
                <a:lnTo>
                  <a:pt x="380" y="764"/>
                </a:lnTo>
                <a:lnTo>
                  <a:pt x="385" y="759"/>
                </a:lnTo>
                <a:lnTo>
                  <a:pt x="385" y="759"/>
                </a:lnTo>
                <a:lnTo>
                  <a:pt x="387" y="761"/>
                </a:lnTo>
                <a:lnTo>
                  <a:pt x="387" y="763"/>
                </a:lnTo>
                <a:lnTo>
                  <a:pt x="387" y="763"/>
                </a:lnTo>
                <a:lnTo>
                  <a:pt x="387" y="820"/>
                </a:lnTo>
                <a:lnTo>
                  <a:pt x="387" y="820"/>
                </a:lnTo>
                <a:lnTo>
                  <a:pt x="388" y="822"/>
                </a:lnTo>
                <a:lnTo>
                  <a:pt x="388" y="822"/>
                </a:lnTo>
                <a:lnTo>
                  <a:pt x="387" y="825"/>
                </a:lnTo>
                <a:lnTo>
                  <a:pt x="386" y="827"/>
                </a:lnTo>
                <a:lnTo>
                  <a:pt x="385" y="828"/>
                </a:lnTo>
                <a:lnTo>
                  <a:pt x="382" y="830"/>
                </a:lnTo>
                <a:lnTo>
                  <a:pt x="382" y="830"/>
                </a:lnTo>
                <a:close/>
                <a:moveTo>
                  <a:pt x="575" y="862"/>
                </a:moveTo>
                <a:lnTo>
                  <a:pt x="575" y="862"/>
                </a:lnTo>
                <a:lnTo>
                  <a:pt x="568" y="878"/>
                </a:lnTo>
                <a:lnTo>
                  <a:pt x="561" y="894"/>
                </a:lnTo>
                <a:lnTo>
                  <a:pt x="546" y="929"/>
                </a:lnTo>
                <a:lnTo>
                  <a:pt x="546" y="929"/>
                </a:lnTo>
                <a:lnTo>
                  <a:pt x="543" y="934"/>
                </a:lnTo>
                <a:lnTo>
                  <a:pt x="538" y="937"/>
                </a:lnTo>
                <a:lnTo>
                  <a:pt x="538" y="937"/>
                </a:lnTo>
                <a:lnTo>
                  <a:pt x="531" y="942"/>
                </a:lnTo>
                <a:lnTo>
                  <a:pt x="526" y="949"/>
                </a:lnTo>
                <a:lnTo>
                  <a:pt x="526" y="949"/>
                </a:lnTo>
                <a:lnTo>
                  <a:pt x="520" y="955"/>
                </a:lnTo>
                <a:lnTo>
                  <a:pt x="520" y="955"/>
                </a:lnTo>
                <a:lnTo>
                  <a:pt x="502" y="970"/>
                </a:lnTo>
                <a:lnTo>
                  <a:pt x="502" y="970"/>
                </a:lnTo>
                <a:lnTo>
                  <a:pt x="500" y="973"/>
                </a:lnTo>
                <a:lnTo>
                  <a:pt x="497" y="977"/>
                </a:lnTo>
                <a:lnTo>
                  <a:pt x="497" y="977"/>
                </a:lnTo>
                <a:lnTo>
                  <a:pt x="496" y="980"/>
                </a:lnTo>
                <a:lnTo>
                  <a:pt x="496" y="982"/>
                </a:lnTo>
                <a:lnTo>
                  <a:pt x="497" y="983"/>
                </a:lnTo>
                <a:lnTo>
                  <a:pt x="500" y="986"/>
                </a:lnTo>
                <a:lnTo>
                  <a:pt x="500" y="986"/>
                </a:lnTo>
                <a:lnTo>
                  <a:pt x="505" y="987"/>
                </a:lnTo>
                <a:lnTo>
                  <a:pt x="511" y="988"/>
                </a:lnTo>
                <a:lnTo>
                  <a:pt x="516" y="988"/>
                </a:lnTo>
                <a:lnTo>
                  <a:pt x="521" y="986"/>
                </a:lnTo>
                <a:lnTo>
                  <a:pt x="521" y="986"/>
                </a:lnTo>
                <a:lnTo>
                  <a:pt x="526" y="982"/>
                </a:lnTo>
                <a:lnTo>
                  <a:pt x="531" y="978"/>
                </a:lnTo>
                <a:lnTo>
                  <a:pt x="531" y="978"/>
                </a:lnTo>
                <a:lnTo>
                  <a:pt x="533" y="975"/>
                </a:lnTo>
                <a:lnTo>
                  <a:pt x="533" y="975"/>
                </a:lnTo>
                <a:lnTo>
                  <a:pt x="536" y="973"/>
                </a:lnTo>
                <a:lnTo>
                  <a:pt x="537" y="973"/>
                </a:lnTo>
                <a:lnTo>
                  <a:pt x="538" y="975"/>
                </a:lnTo>
                <a:lnTo>
                  <a:pt x="539" y="976"/>
                </a:lnTo>
                <a:lnTo>
                  <a:pt x="539" y="976"/>
                </a:lnTo>
                <a:lnTo>
                  <a:pt x="542" y="981"/>
                </a:lnTo>
                <a:lnTo>
                  <a:pt x="542" y="985"/>
                </a:lnTo>
                <a:lnTo>
                  <a:pt x="543" y="989"/>
                </a:lnTo>
                <a:lnTo>
                  <a:pt x="542" y="994"/>
                </a:lnTo>
                <a:lnTo>
                  <a:pt x="542" y="994"/>
                </a:lnTo>
                <a:lnTo>
                  <a:pt x="541" y="998"/>
                </a:lnTo>
                <a:lnTo>
                  <a:pt x="539" y="1001"/>
                </a:lnTo>
                <a:lnTo>
                  <a:pt x="533" y="1006"/>
                </a:lnTo>
                <a:lnTo>
                  <a:pt x="533" y="1006"/>
                </a:lnTo>
                <a:lnTo>
                  <a:pt x="523" y="1011"/>
                </a:lnTo>
                <a:lnTo>
                  <a:pt x="523" y="1011"/>
                </a:lnTo>
                <a:lnTo>
                  <a:pt x="521" y="1012"/>
                </a:lnTo>
                <a:lnTo>
                  <a:pt x="518" y="1012"/>
                </a:lnTo>
                <a:lnTo>
                  <a:pt x="513" y="1011"/>
                </a:lnTo>
                <a:lnTo>
                  <a:pt x="513" y="1011"/>
                </a:lnTo>
                <a:lnTo>
                  <a:pt x="476" y="1004"/>
                </a:lnTo>
                <a:lnTo>
                  <a:pt x="476" y="1004"/>
                </a:lnTo>
                <a:lnTo>
                  <a:pt x="440" y="997"/>
                </a:lnTo>
                <a:lnTo>
                  <a:pt x="440" y="997"/>
                </a:lnTo>
                <a:lnTo>
                  <a:pt x="435" y="996"/>
                </a:lnTo>
                <a:lnTo>
                  <a:pt x="435" y="996"/>
                </a:lnTo>
                <a:lnTo>
                  <a:pt x="430" y="994"/>
                </a:lnTo>
                <a:lnTo>
                  <a:pt x="427" y="992"/>
                </a:lnTo>
                <a:lnTo>
                  <a:pt x="424" y="988"/>
                </a:lnTo>
                <a:lnTo>
                  <a:pt x="422" y="983"/>
                </a:lnTo>
                <a:lnTo>
                  <a:pt x="422" y="983"/>
                </a:lnTo>
                <a:lnTo>
                  <a:pt x="420" y="973"/>
                </a:lnTo>
                <a:lnTo>
                  <a:pt x="420" y="973"/>
                </a:lnTo>
                <a:lnTo>
                  <a:pt x="409" y="883"/>
                </a:lnTo>
                <a:lnTo>
                  <a:pt x="409" y="883"/>
                </a:lnTo>
                <a:lnTo>
                  <a:pt x="397" y="795"/>
                </a:lnTo>
                <a:lnTo>
                  <a:pt x="397" y="795"/>
                </a:lnTo>
                <a:lnTo>
                  <a:pt x="393" y="763"/>
                </a:lnTo>
                <a:lnTo>
                  <a:pt x="393" y="763"/>
                </a:lnTo>
                <a:lnTo>
                  <a:pt x="393" y="758"/>
                </a:lnTo>
                <a:lnTo>
                  <a:pt x="394" y="753"/>
                </a:lnTo>
                <a:lnTo>
                  <a:pt x="397" y="749"/>
                </a:lnTo>
                <a:lnTo>
                  <a:pt x="399" y="745"/>
                </a:lnTo>
                <a:lnTo>
                  <a:pt x="399" y="745"/>
                </a:lnTo>
                <a:lnTo>
                  <a:pt x="402" y="744"/>
                </a:lnTo>
                <a:lnTo>
                  <a:pt x="404" y="743"/>
                </a:lnTo>
                <a:lnTo>
                  <a:pt x="411" y="743"/>
                </a:lnTo>
                <a:lnTo>
                  <a:pt x="411" y="743"/>
                </a:lnTo>
                <a:lnTo>
                  <a:pt x="432" y="748"/>
                </a:lnTo>
                <a:lnTo>
                  <a:pt x="432" y="748"/>
                </a:lnTo>
                <a:lnTo>
                  <a:pt x="541" y="778"/>
                </a:lnTo>
                <a:lnTo>
                  <a:pt x="541" y="778"/>
                </a:lnTo>
                <a:lnTo>
                  <a:pt x="547" y="780"/>
                </a:lnTo>
                <a:lnTo>
                  <a:pt x="552" y="780"/>
                </a:lnTo>
                <a:lnTo>
                  <a:pt x="552" y="780"/>
                </a:lnTo>
                <a:lnTo>
                  <a:pt x="552" y="763"/>
                </a:lnTo>
                <a:lnTo>
                  <a:pt x="552" y="755"/>
                </a:lnTo>
                <a:lnTo>
                  <a:pt x="552" y="747"/>
                </a:lnTo>
                <a:lnTo>
                  <a:pt x="552" y="747"/>
                </a:lnTo>
                <a:lnTo>
                  <a:pt x="553" y="733"/>
                </a:lnTo>
                <a:lnTo>
                  <a:pt x="553" y="719"/>
                </a:lnTo>
                <a:lnTo>
                  <a:pt x="553" y="719"/>
                </a:lnTo>
                <a:lnTo>
                  <a:pt x="554" y="650"/>
                </a:lnTo>
                <a:lnTo>
                  <a:pt x="554" y="650"/>
                </a:lnTo>
                <a:lnTo>
                  <a:pt x="556" y="630"/>
                </a:lnTo>
                <a:lnTo>
                  <a:pt x="559" y="609"/>
                </a:lnTo>
                <a:lnTo>
                  <a:pt x="559" y="609"/>
                </a:lnTo>
                <a:lnTo>
                  <a:pt x="562" y="613"/>
                </a:lnTo>
                <a:lnTo>
                  <a:pt x="562" y="613"/>
                </a:lnTo>
                <a:lnTo>
                  <a:pt x="565" y="635"/>
                </a:lnTo>
                <a:lnTo>
                  <a:pt x="565" y="635"/>
                </a:lnTo>
                <a:lnTo>
                  <a:pt x="567" y="642"/>
                </a:lnTo>
                <a:lnTo>
                  <a:pt x="567" y="642"/>
                </a:lnTo>
                <a:lnTo>
                  <a:pt x="568" y="657"/>
                </a:lnTo>
                <a:lnTo>
                  <a:pt x="569" y="671"/>
                </a:lnTo>
                <a:lnTo>
                  <a:pt x="569" y="671"/>
                </a:lnTo>
                <a:lnTo>
                  <a:pt x="570" y="676"/>
                </a:lnTo>
                <a:lnTo>
                  <a:pt x="570" y="682"/>
                </a:lnTo>
                <a:lnTo>
                  <a:pt x="570" y="682"/>
                </a:lnTo>
                <a:lnTo>
                  <a:pt x="569" y="713"/>
                </a:lnTo>
                <a:lnTo>
                  <a:pt x="569" y="713"/>
                </a:lnTo>
                <a:lnTo>
                  <a:pt x="569" y="719"/>
                </a:lnTo>
                <a:lnTo>
                  <a:pt x="572" y="725"/>
                </a:lnTo>
                <a:lnTo>
                  <a:pt x="572" y="725"/>
                </a:lnTo>
                <a:lnTo>
                  <a:pt x="573" y="735"/>
                </a:lnTo>
                <a:lnTo>
                  <a:pt x="575" y="745"/>
                </a:lnTo>
                <a:lnTo>
                  <a:pt x="575" y="766"/>
                </a:lnTo>
                <a:lnTo>
                  <a:pt x="575" y="766"/>
                </a:lnTo>
                <a:lnTo>
                  <a:pt x="575" y="768"/>
                </a:lnTo>
                <a:lnTo>
                  <a:pt x="575" y="768"/>
                </a:lnTo>
                <a:lnTo>
                  <a:pt x="575" y="779"/>
                </a:lnTo>
                <a:lnTo>
                  <a:pt x="575" y="790"/>
                </a:lnTo>
                <a:lnTo>
                  <a:pt x="574" y="812"/>
                </a:lnTo>
                <a:lnTo>
                  <a:pt x="574" y="812"/>
                </a:lnTo>
                <a:lnTo>
                  <a:pt x="574" y="823"/>
                </a:lnTo>
                <a:lnTo>
                  <a:pt x="575" y="830"/>
                </a:lnTo>
                <a:lnTo>
                  <a:pt x="577" y="835"/>
                </a:lnTo>
                <a:lnTo>
                  <a:pt x="577" y="835"/>
                </a:lnTo>
                <a:lnTo>
                  <a:pt x="578" y="839"/>
                </a:lnTo>
                <a:lnTo>
                  <a:pt x="578" y="844"/>
                </a:lnTo>
                <a:lnTo>
                  <a:pt x="579" y="853"/>
                </a:lnTo>
                <a:lnTo>
                  <a:pt x="579" y="853"/>
                </a:lnTo>
                <a:lnTo>
                  <a:pt x="578" y="857"/>
                </a:lnTo>
                <a:lnTo>
                  <a:pt x="575" y="862"/>
                </a:lnTo>
                <a:lnTo>
                  <a:pt x="575" y="8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7" name="ïşlíḑê"/>
          <p:cNvSpPr/>
          <p:nvPr/>
        </p:nvSpPr>
        <p:spPr>
          <a:xfrm>
            <a:off x="4276291" y="2318707"/>
            <a:ext cx="898590" cy="183862"/>
          </a:xfrm>
          <a:prstGeom prst="ellipse">
            <a:avLst/>
          </a:prstGeom>
          <a:solidFill>
            <a:schemeClr val="bg1">
              <a:lumMod val="95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250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8" name="išľîďê"/>
          <p:cNvSpPr/>
          <p:nvPr/>
        </p:nvSpPr>
        <p:spPr bwMode="auto">
          <a:xfrm>
            <a:off x="4558653" y="1211120"/>
            <a:ext cx="333866" cy="1262248"/>
          </a:xfrm>
          <a:custGeom>
            <a:avLst/>
            <a:gdLst>
              <a:gd name="T0" fmla="*/ 22 w 497"/>
              <a:gd name="T1" fmla="*/ 991 h 1879"/>
              <a:gd name="T2" fmla="*/ 81 w 497"/>
              <a:gd name="T3" fmla="*/ 1012 h 1879"/>
              <a:gd name="T4" fmla="*/ 113 w 497"/>
              <a:gd name="T5" fmla="*/ 1092 h 1879"/>
              <a:gd name="T6" fmla="*/ 118 w 497"/>
              <a:gd name="T7" fmla="*/ 1238 h 1879"/>
              <a:gd name="T8" fmla="*/ 97 w 497"/>
              <a:gd name="T9" fmla="*/ 1333 h 1879"/>
              <a:gd name="T10" fmla="*/ 71 w 497"/>
              <a:gd name="T11" fmla="*/ 1513 h 1879"/>
              <a:gd name="T12" fmla="*/ 50 w 497"/>
              <a:gd name="T13" fmla="*/ 1659 h 1879"/>
              <a:gd name="T14" fmla="*/ 57 w 497"/>
              <a:gd name="T15" fmla="*/ 1745 h 1879"/>
              <a:gd name="T16" fmla="*/ 72 w 497"/>
              <a:gd name="T17" fmla="*/ 1870 h 1879"/>
              <a:gd name="T18" fmla="*/ 162 w 497"/>
              <a:gd name="T19" fmla="*/ 1859 h 1879"/>
              <a:gd name="T20" fmla="*/ 158 w 497"/>
              <a:gd name="T21" fmla="*/ 1721 h 1879"/>
              <a:gd name="T22" fmla="*/ 184 w 497"/>
              <a:gd name="T23" fmla="*/ 1600 h 1879"/>
              <a:gd name="T24" fmla="*/ 231 w 497"/>
              <a:gd name="T25" fmla="*/ 1327 h 1879"/>
              <a:gd name="T26" fmla="*/ 262 w 497"/>
              <a:gd name="T27" fmla="*/ 1211 h 1879"/>
              <a:gd name="T28" fmla="*/ 249 w 497"/>
              <a:gd name="T29" fmla="*/ 1379 h 1879"/>
              <a:gd name="T30" fmla="*/ 247 w 497"/>
              <a:gd name="T31" fmla="*/ 1506 h 1879"/>
              <a:gd name="T32" fmla="*/ 247 w 497"/>
              <a:gd name="T33" fmla="*/ 1619 h 1879"/>
              <a:gd name="T34" fmla="*/ 242 w 497"/>
              <a:gd name="T35" fmla="*/ 1725 h 1879"/>
              <a:gd name="T36" fmla="*/ 352 w 497"/>
              <a:gd name="T37" fmla="*/ 1759 h 1879"/>
              <a:gd name="T38" fmla="*/ 493 w 497"/>
              <a:gd name="T39" fmla="*/ 1756 h 1879"/>
              <a:gd name="T40" fmla="*/ 439 w 497"/>
              <a:gd name="T41" fmla="*/ 1718 h 1879"/>
              <a:gd name="T42" fmla="*/ 358 w 497"/>
              <a:gd name="T43" fmla="*/ 1642 h 1879"/>
              <a:gd name="T44" fmla="*/ 346 w 497"/>
              <a:gd name="T45" fmla="*/ 1564 h 1879"/>
              <a:gd name="T46" fmla="*/ 384 w 497"/>
              <a:gd name="T47" fmla="*/ 1415 h 1879"/>
              <a:gd name="T48" fmla="*/ 419 w 497"/>
              <a:gd name="T49" fmla="*/ 1170 h 1879"/>
              <a:gd name="T50" fmla="*/ 459 w 497"/>
              <a:gd name="T51" fmla="*/ 999 h 1879"/>
              <a:gd name="T52" fmla="*/ 485 w 497"/>
              <a:gd name="T53" fmla="*/ 913 h 1879"/>
              <a:gd name="T54" fmla="*/ 454 w 497"/>
              <a:gd name="T55" fmla="*/ 699 h 1879"/>
              <a:gd name="T56" fmla="*/ 450 w 497"/>
              <a:gd name="T57" fmla="*/ 447 h 1879"/>
              <a:gd name="T58" fmla="*/ 382 w 497"/>
              <a:gd name="T59" fmla="*/ 354 h 1879"/>
              <a:gd name="T60" fmla="*/ 398 w 497"/>
              <a:gd name="T61" fmla="*/ 461 h 1879"/>
              <a:gd name="T62" fmla="*/ 428 w 497"/>
              <a:gd name="T63" fmla="*/ 798 h 1879"/>
              <a:gd name="T64" fmla="*/ 386 w 497"/>
              <a:gd name="T65" fmla="*/ 760 h 1879"/>
              <a:gd name="T66" fmla="*/ 382 w 497"/>
              <a:gd name="T67" fmla="*/ 456 h 1879"/>
              <a:gd name="T68" fmla="*/ 331 w 497"/>
              <a:gd name="T69" fmla="*/ 315 h 1879"/>
              <a:gd name="T70" fmla="*/ 372 w 497"/>
              <a:gd name="T71" fmla="*/ 217 h 1879"/>
              <a:gd name="T72" fmla="*/ 390 w 497"/>
              <a:gd name="T73" fmla="*/ 129 h 1879"/>
              <a:gd name="T74" fmla="*/ 392 w 497"/>
              <a:gd name="T75" fmla="*/ 86 h 1879"/>
              <a:gd name="T76" fmla="*/ 392 w 497"/>
              <a:gd name="T77" fmla="*/ 63 h 1879"/>
              <a:gd name="T78" fmla="*/ 373 w 497"/>
              <a:gd name="T79" fmla="*/ 34 h 1879"/>
              <a:gd name="T80" fmla="*/ 350 w 497"/>
              <a:gd name="T81" fmla="*/ 21 h 1879"/>
              <a:gd name="T82" fmla="*/ 329 w 497"/>
              <a:gd name="T83" fmla="*/ 5 h 1879"/>
              <a:gd name="T84" fmla="*/ 320 w 497"/>
              <a:gd name="T85" fmla="*/ 6 h 1879"/>
              <a:gd name="T86" fmla="*/ 310 w 497"/>
              <a:gd name="T87" fmla="*/ 1 h 1879"/>
              <a:gd name="T88" fmla="*/ 289 w 497"/>
              <a:gd name="T89" fmla="*/ 10 h 1879"/>
              <a:gd name="T90" fmla="*/ 268 w 497"/>
              <a:gd name="T91" fmla="*/ 28 h 1879"/>
              <a:gd name="T92" fmla="*/ 228 w 497"/>
              <a:gd name="T93" fmla="*/ 57 h 1879"/>
              <a:gd name="T94" fmla="*/ 206 w 497"/>
              <a:gd name="T95" fmla="*/ 99 h 1879"/>
              <a:gd name="T96" fmla="*/ 208 w 497"/>
              <a:gd name="T97" fmla="*/ 136 h 1879"/>
              <a:gd name="T98" fmla="*/ 233 w 497"/>
              <a:gd name="T99" fmla="*/ 210 h 1879"/>
              <a:gd name="T100" fmla="*/ 314 w 497"/>
              <a:gd name="T101" fmla="*/ 318 h 1879"/>
              <a:gd name="T102" fmla="*/ 335 w 497"/>
              <a:gd name="T103" fmla="*/ 527 h 1879"/>
              <a:gd name="T104" fmla="*/ 210 w 497"/>
              <a:gd name="T105" fmla="*/ 287 h 1879"/>
              <a:gd name="T106" fmla="*/ 73 w 497"/>
              <a:gd name="T107" fmla="*/ 341 h 1879"/>
              <a:gd name="T108" fmla="*/ 42 w 497"/>
              <a:gd name="T109" fmla="*/ 479 h 1879"/>
              <a:gd name="T110" fmla="*/ 32 w 497"/>
              <a:gd name="T111" fmla="*/ 598 h 1879"/>
              <a:gd name="T112" fmla="*/ 21 w 497"/>
              <a:gd name="T113" fmla="*/ 704 h 1879"/>
              <a:gd name="T114" fmla="*/ 298 w 497"/>
              <a:gd name="T115" fmla="*/ 12 h 1879"/>
              <a:gd name="T116" fmla="*/ 104 w 497"/>
              <a:gd name="T117" fmla="*/ 985 h 1879"/>
              <a:gd name="T118" fmla="*/ 113 w 497"/>
              <a:gd name="T119" fmla="*/ 772 h 1879"/>
              <a:gd name="T120" fmla="*/ 252 w 497"/>
              <a:gd name="T121" fmla="*/ 1005 h 1879"/>
              <a:gd name="T122" fmla="*/ 124 w 497"/>
              <a:gd name="T123" fmla="*/ 958 h 1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97" h="1879">
                <a:moveTo>
                  <a:pt x="0" y="933"/>
                </a:moveTo>
                <a:lnTo>
                  <a:pt x="0" y="933"/>
                </a:lnTo>
                <a:lnTo>
                  <a:pt x="10" y="931"/>
                </a:lnTo>
                <a:lnTo>
                  <a:pt x="10" y="931"/>
                </a:lnTo>
                <a:lnTo>
                  <a:pt x="10" y="933"/>
                </a:lnTo>
                <a:lnTo>
                  <a:pt x="11" y="936"/>
                </a:lnTo>
                <a:lnTo>
                  <a:pt x="16" y="938"/>
                </a:lnTo>
                <a:lnTo>
                  <a:pt x="16" y="938"/>
                </a:lnTo>
                <a:lnTo>
                  <a:pt x="19" y="941"/>
                </a:lnTo>
                <a:lnTo>
                  <a:pt x="20" y="944"/>
                </a:lnTo>
                <a:lnTo>
                  <a:pt x="20" y="944"/>
                </a:lnTo>
                <a:lnTo>
                  <a:pt x="20" y="973"/>
                </a:lnTo>
                <a:lnTo>
                  <a:pt x="20" y="973"/>
                </a:lnTo>
                <a:lnTo>
                  <a:pt x="20" y="983"/>
                </a:lnTo>
                <a:lnTo>
                  <a:pt x="22" y="991"/>
                </a:lnTo>
                <a:lnTo>
                  <a:pt x="22" y="991"/>
                </a:lnTo>
                <a:lnTo>
                  <a:pt x="25" y="995"/>
                </a:lnTo>
                <a:lnTo>
                  <a:pt x="29" y="999"/>
                </a:lnTo>
                <a:lnTo>
                  <a:pt x="29" y="999"/>
                </a:lnTo>
                <a:lnTo>
                  <a:pt x="39" y="1006"/>
                </a:lnTo>
                <a:lnTo>
                  <a:pt x="50" y="1011"/>
                </a:lnTo>
                <a:lnTo>
                  <a:pt x="50" y="1011"/>
                </a:lnTo>
                <a:lnTo>
                  <a:pt x="53" y="1012"/>
                </a:lnTo>
                <a:lnTo>
                  <a:pt x="57" y="1011"/>
                </a:lnTo>
                <a:lnTo>
                  <a:pt x="57" y="1011"/>
                </a:lnTo>
                <a:lnTo>
                  <a:pt x="61" y="1011"/>
                </a:lnTo>
                <a:lnTo>
                  <a:pt x="63" y="1011"/>
                </a:lnTo>
                <a:lnTo>
                  <a:pt x="63" y="1011"/>
                </a:lnTo>
                <a:lnTo>
                  <a:pt x="72" y="1014"/>
                </a:lnTo>
                <a:lnTo>
                  <a:pt x="77" y="1014"/>
                </a:lnTo>
                <a:lnTo>
                  <a:pt x="81" y="1012"/>
                </a:lnTo>
                <a:lnTo>
                  <a:pt x="81" y="1012"/>
                </a:lnTo>
                <a:lnTo>
                  <a:pt x="84" y="1012"/>
                </a:lnTo>
                <a:lnTo>
                  <a:pt x="84" y="1012"/>
                </a:lnTo>
                <a:lnTo>
                  <a:pt x="91" y="1014"/>
                </a:lnTo>
                <a:lnTo>
                  <a:pt x="91" y="1014"/>
                </a:lnTo>
                <a:lnTo>
                  <a:pt x="99" y="1012"/>
                </a:lnTo>
                <a:lnTo>
                  <a:pt x="107" y="1014"/>
                </a:lnTo>
                <a:lnTo>
                  <a:pt x="107" y="1014"/>
                </a:lnTo>
                <a:lnTo>
                  <a:pt x="110" y="1014"/>
                </a:lnTo>
                <a:lnTo>
                  <a:pt x="114" y="1012"/>
                </a:lnTo>
                <a:lnTo>
                  <a:pt x="114" y="1012"/>
                </a:lnTo>
                <a:lnTo>
                  <a:pt x="113" y="1022"/>
                </a:lnTo>
                <a:lnTo>
                  <a:pt x="113" y="1022"/>
                </a:lnTo>
                <a:lnTo>
                  <a:pt x="112" y="1052"/>
                </a:lnTo>
                <a:lnTo>
                  <a:pt x="112" y="1052"/>
                </a:lnTo>
                <a:lnTo>
                  <a:pt x="113" y="1092"/>
                </a:lnTo>
                <a:lnTo>
                  <a:pt x="113" y="1092"/>
                </a:lnTo>
                <a:lnTo>
                  <a:pt x="114" y="1125"/>
                </a:lnTo>
                <a:lnTo>
                  <a:pt x="114" y="1125"/>
                </a:lnTo>
                <a:lnTo>
                  <a:pt x="118" y="1169"/>
                </a:lnTo>
                <a:lnTo>
                  <a:pt x="118" y="1169"/>
                </a:lnTo>
                <a:lnTo>
                  <a:pt x="119" y="1191"/>
                </a:lnTo>
                <a:lnTo>
                  <a:pt x="119" y="1191"/>
                </a:lnTo>
                <a:lnTo>
                  <a:pt x="119" y="1200"/>
                </a:lnTo>
                <a:lnTo>
                  <a:pt x="118" y="1208"/>
                </a:lnTo>
                <a:lnTo>
                  <a:pt x="118" y="1208"/>
                </a:lnTo>
                <a:lnTo>
                  <a:pt x="119" y="1216"/>
                </a:lnTo>
                <a:lnTo>
                  <a:pt x="120" y="1223"/>
                </a:lnTo>
                <a:lnTo>
                  <a:pt x="120" y="1223"/>
                </a:lnTo>
                <a:lnTo>
                  <a:pt x="120" y="1227"/>
                </a:lnTo>
                <a:lnTo>
                  <a:pt x="119" y="1231"/>
                </a:lnTo>
                <a:lnTo>
                  <a:pt x="118" y="1238"/>
                </a:lnTo>
                <a:lnTo>
                  <a:pt x="118" y="1238"/>
                </a:lnTo>
                <a:lnTo>
                  <a:pt x="118" y="1260"/>
                </a:lnTo>
                <a:lnTo>
                  <a:pt x="118" y="1260"/>
                </a:lnTo>
                <a:lnTo>
                  <a:pt x="118" y="1268"/>
                </a:lnTo>
                <a:lnTo>
                  <a:pt x="118" y="1268"/>
                </a:lnTo>
                <a:lnTo>
                  <a:pt x="117" y="1271"/>
                </a:lnTo>
                <a:lnTo>
                  <a:pt x="115" y="1276"/>
                </a:lnTo>
                <a:lnTo>
                  <a:pt x="115" y="1276"/>
                </a:lnTo>
                <a:lnTo>
                  <a:pt x="115" y="1285"/>
                </a:lnTo>
                <a:lnTo>
                  <a:pt x="115" y="1294"/>
                </a:lnTo>
                <a:lnTo>
                  <a:pt x="112" y="1312"/>
                </a:lnTo>
                <a:lnTo>
                  <a:pt x="112" y="1312"/>
                </a:lnTo>
                <a:lnTo>
                  <a:pt x="109" y="1317"/>
                </a:lnTo>
                <a:lnTo>
                  <a:pt x="105" y="1321"/>
                </a:lnTo>
                <a:lnTo>
                  <a:pt x="105" y="1321"/>
                </a:lnTo>
                <a:lnTo>
                  <a:pt x="101" y="1327"/>
                </a:lnTo>
                <a:lnTo>
                  <a:pt x="97" y="1333"/>
                </a:lnTo>
                <a:lnTo>
                  <a:pt x="94" y="1340"/>
                </a:lnTo>
                <a:lnTo>
                  <a:pt x="93" y="1347"/>
                </a:lnTo>
                <a:lnTo>
                  <a:pt x="93" y="1347"/>
                </a:lnTo>
                <a:lnTo>
                  <a:pt x="91" y="1366"/>
                </a:lnTo>
                <a:lnTo>
                  <a:pt x="88" y="1384"/>
                </a:lnTo>
                <a:lnTo>
                  <a:pt x="88" y="1384"/>
                </a:lnTo>
                <a:lnTo>
                  <a:pt x="86" y="1395"/>
                </a:lnTo>
                <a:lnTo>
                  <a:pt x="82" y="1407"/>
                </a:lnTo>
                <a:lnTo>
                  <a:pt x="82" y="1407"/>
                </a:lnTo>
                <a:lnTo>
                  <a:pt x="78" y="1421"/>
                </a:lnTo>
                <a:lnTo>
                  <a:pt x="76" y="1438"/>
                </a:lnTo>
                <a:lnTo>
                  <a:pt x="76" y="1438"/>
                </a:lnTo>
                <a:lnTo>
                  <a:pt x="73" y="1459"/>
                </a:lnTo>
                <a:lnTo>
                  <a:pt x="72" y="1481"/>
                </a:lnTo>
                <a:lnTo>
                  <a:pt x="72" y="1481"/>
                </a:lnTo>
                <a:lnTo>
                  <a:pt x="71" y="1513"/>
                </a:lnTo>
                <a:lnTo>
                  <a:pt x="71" y="1513"/>
                </a:lnTo>
                <a:lnTo>
                  <a:pt x="71" y="1542"/>
                </a:lnTo>
                <a:lnTo>
                  <a:pt x="71" y="1542"/>
                </a:lnTo>
                <a:lnTo>
                  <a:pt x="73" y="1554"/>
                </a:lnTo>
                <a:lnTo>
                  <a:pt x="73" y="1554"/>
                </a:lnTo>
                <a:lnTo>
                  <a:pt x="73" y="1563"/>
                </a:lnTo>
                <a:lnTo>
                  <a:pt x="71" y="1571"/>
                </a:lnTo>
                <a:lnTo>
                  <a:pt x="66" y="1586"/>
                </a:lnTo>
                <a:lnTo>
                  <a:pt x="66" y="1586"/>
                </a:lnTo>
                <a:lnTo>
                  <a:pt x="61" y="1599"/>
                </a:lnTo>
                <a:lnTo>
                  <a:pt x="57" y="1611"/>
                </a:lnTo>
                <a:lnTo>
                  <a:pt x="52" y="1637"/>
                </a:lnTo>
                <a:lnTo>
                  <a:pt x="52" y="1637"/>
                </a:lnTo>
                <a:lnTo>
                  <a:pt x="50" y="1648"/>
                </a:lnTo>
                <a:lnTo>
                  <a:pt x="50" y="1659"/>
                </a:lnTo>
                <a:lnTo>
                  <a:pt x="50" y="1659"/>
                </a:lnTo>
                <a:lnTo>
                  <a:pt x="47" y="1678"/>
                </a:lnTo>
                <a:lnTo>
                  <a:pt x="47" y="1678"/>
                </a:lnTo>
                <a:lnTo>
                  <a:pt x="47" y="1687"/>
                </a:lnTo>
                <a:lnTo>
                  <a:pt x="48" y="1694"/>
                </a:lnTo>
                <a:lnTo>
                  <a:pt x="53" y="1710"/>
                </a:lnTo>
                <a:lnTo>
                  <a:pt x="53" y="1710"/>
                </a:lnTo>
                <a:lnTo>
                  <a:pt x="58" y="1725"/>
                </a:lnTo>
                <a:lnTo>
                  <a:pt x="58" y="1725"/>
                </a:lnTo>
                <a:lnTo>
                  <a:pt x="58" y="1725"/>
                </a:lnTo>
                <a:lnTo>
                  <a:pt x="58" y="1725"/>
                </a:lnTo>
                <a:lnTo>
                  <a:pt x="62" y="1729"/>
                </a:lnTo>
                <a:lnTo>
                  <a:pt x="62" y="1730"/>
                </a:lnTo>
                <a:lnTo>
                  <a:pt x="61" y="1733"/>
                </a:lnTo>
                <a:lnTo>
                  <a:pt x="61" y="1733"/>
                </a:lnTo>
                <a:lnTo>
                  <a:pt x="58" y="1739"/>
                </a:lnTo>
                <a:lnTo>
                  <a:pt x="57" y="1745"/>
                </a:lnTo>
                <a:lnTo>
                  <a:pt x="57" y="1756"/>
                </a:lnTo>
                <a:lnTo>
                  <a:pt x="57" y="1756"/>
                </a:lnTo>
                <a:lnTo>
                  <a:pt x="55" y="1775"/>
                </a:lnTo>
                <a:lnTo>
                  <a:pt x="55" y="1775"/>
                </a:lnTo>
                <a:lnTo>
                  <a:pt x="52" y="1795"/>
                </a:lnTo>
                <a:lnTo>
                  <a:pt x="52" y="1795"/>
                </a:lnTo>
                <a:lnTo>
                  <a:pt x="50" y="1812"/>
                </a:lnTo>
                <a:lnTo>
                  <a:pt x="47" y="1828"/>
                </a:lnTo>
                <a:lnTo>
                  <a:pt x="47" y="1828"/>
                </a:lnTo>
                <a:lnTo>
                  <a:pt x="46" y="1833"/>
                </a:lnTo>
                <a:lnTo>
                  <a:pt x="47" y="1838"/>
                </a:lnTo>
                <a:lnTo>
                  <a:pt x="50" y="1848"/>
                </a:lnTo>
                <a:lnTo>
                  <a:pt x="50" y="1848"/>
                </a:lnTo>
                <a:lnTo>
                  <a:pt x="56" y="1857"/>
                </a:lnTo>
                <a:lnTo>
                  <a:pt x="63" y="1864"/>
                </a:lnTo>
                <a:lnTo>
                  <a:pt x="72" y="1870"/>
                </a:lnTo>
                <a:lnTo>
                  <a:pt x="82" y="1875"/>
                </a:lnTo>
                <a:lnTo>
                  <a:pt x="82" y="1875"/>
                </a:lnTo>
                <a:lnTo>
                  <a:pt x="89" y="1878"/>
                </a:lnTo>
                <a:lnTo>
                  <a:pt x="97" y="1878"/>
                </a:lnTo>
                <a:lnTo>
                  <a:pt x="97" y="1878"/>
                </a:lnTo>
                <a:lnTo>
                  <a:pt x="112" y="1879"/>
                </a:lnTo>
                <a:lnTo>
                  <a:pt x="128" y="1879"/>
                </a:lnTo>
                <a:lnTo>
                  <a:pt x="128" y="1879"/>
                </a:lnTo>
                <a:lnTo>
                  <a:pt x="140" y="1878"/>
                </a:lnTo>
                <a:lnTo>
                  <a:pt x="146" y="1876"/>
                </a:lnTo>
                <a:lnTo>
                  <a:pt x="153" y="1873"/>
                </a:lnTo>
                <a:lnTo>
                  <a:pt x="153" y="1873"/>
                </a:lnTo>
                <a:lnTo>
                  <a:pt x="156" y="1870"/>
                </a:lnTo>
                <a:lnTo>
                  <a:pt x="160" y="1868"/>
                </a:lnTo>
                <a:lnTo>
                  <a:pt x="161" y="1864"/>
                </a:lnTo>
                <a:lnTo>
                  <a:pt x="162" y="1859"/>
                </a:lnTo>
                <a:lnTo>
                  <a:pt x="162" y="1859"/>
                </a:lnTo>
                <a:lnTo>
                  <a:pt x="162" y="1848"/>
                </a:lnTo>
                <a:lnTo>
                  <a:pt x="161" y="1835"/>
                </a:lnTo>
                <a:lnTo>
                  <a:pt x="161" y="1835"/>
                </a:lnTo>
                <a:lnTo>
                  <a:pt x="159" y="1819"/>
                </a:lnTo>
                <a:lnTo>
                  <a:pt x="156" y="1803"/>
                </a:lnTo>
                <a:lnTo>
                  <a:pt x="156" y="1803"/>
                </a:lnTo>
                <a:lnTo>
                  <a:pt x="150" y="1767"/>
                </a:lnTo>
                <a:lnTo>
                  <a:pt x="150" y="1767"/>
                </a:lnTo>
                <a:lnTo>
                  <a:pt x="149" y="1736"/>
                </a:lnTo>
                <a:lnTo>
                  <a:pt x="149" y="1736"/>
                </a:lnTo>
                <a:lnTo>
                  <a:pt x="153" y="1736"/>
                </a:lnTo>
                <a:lnTo>
                  <a:pt x="154" y="1734"/>
                </a:lnTo>
                <a:lnTo>
                  <a:pt x="155" y="1729"/>
                </a:lnTo>
                <a:lnTo>
                  <a:pt x="155" y="1729"/>
                </a:lnTo>
                <a:lnTo>
                  <a:pt x="158" y="1721"/>
                </a:lnTo>
                <a:lnTo>
                  <a:pt x="161" y="1716"/>
                </a:lnTo>
                <a:lnTo>
                  <a:pt x="169" y="1704"/>
                </a:lnTo>
                <a:lnTo>
                  <a:pt x="169" y="1704"/>
                </a:lnTo>
                <a:lnTo>
                  <a:pt x="174" y="1694"/>
                </a:lnTo>
                <a:lnTo>
                  <a:pt x="179" y="1684"/>
                </a:lnTo>
                <a:lnTo>
                  <a:pt x="181" y="1673"/>
                </a:lnTo>
                <a:lnTo>
                  <a:pt x="184" y="1662"/>
                </a:lnTo>
                <a:lnTo>
                  <a:pt x="184" y="1662"/>
                </a:lnTo>
                <a:lnTo>
                  <a:pt x="184" y="1658"/>
                </a:lnTo>
                <a:lnTo>
                  <a:pt x="180" y="1656"/>
                </a:lnTo>
                <a:lnTo>
                  <a:pt x="180" y="1656"/>
                </a:lnTo>
                <a:lnTo>
                  <a:pt x="179" y="1652"/>
                </a:lnTo>
                <a:lnTo>
                  <a:pt x="177" y="1650"/>
                </a:lnTo>
                <a:lnTo>
                  <a:pt x="177" y="1647"/>
                </a:lnTo>
                <a:lnTo>
                  <a:pt x="177" y="1647"/>
                </a:lnTo>
                <a:lnTo>
                  <a:pt x="184" y="1600"/>
                </a:lnTo>
                <a:lnTo>
                  <a:pt x="184" y="1600"/>
                </a:lnTo>
                <a:lnTo>
                  <a:pt x="189" y="1558"/>
                </a:lnTo>
                <a:lnTo>
                  <a:pt x="189" y="1558"/>
                </a:lnTo>
                <a:lnTo>
                  <a:pt x="195" y="1531"/>
                </a:lnTo>
                <a:lnTo>
                  <a:pt x="195" y="1531"/>
                </a:lnTo>
                <a:lnTo>
                  <a:pt x="201" y="1492"/>
                </a:lnTo>
                <a:lnTo>
                  <a:pt x="201" y="1492"/>
                </a:lnTo>
                <a:lnTo>
                  <a:pt x="207" y="1461"/>
                </a:lnTo>
                <a:lnTo>
                  <a:pt x="207" y="1461"/>
                </a:lnTo>
                <a:lnTo>
                  <a:pt x="213" y="1421"/>
                </a:lnTo>
                <a:lnTo>
                  <a:pt x="213" y="1421"/>
                </a:lnTo>
                <a:lnTo>
                  <a:pt x="223" y="1379"/>
                </a:lnTo>
                <a:lnTo>
                  <a:pt x="223" y="1379"/>
                </a:lnTo>
                <a:lnTo>
                  <a:pt x="227" y="1352"/>
                </a:lnTo>
                <a:lnTo>
                  <a:pt x="227" y="1352"/>
                </a:lnTo>
                <a:lnTo>
                  <a:pt x="231" y="1327"/>
                </a:lnTo>
                <a:lnTo>
                  <a:pt x="231" y="1327"/>
                </a:lnTo>
                <a:lnTo>
                  <a:pt x="237" y="1288"/>
                </a:lnTo>
                <a:lnTo>
                  <a:pt x="237" y="1288"/>
                </a:lnTo>
                <a:lnTo>
                  <a:pt x="239" y="1275"/>
                </a:lnTo>
                <a:lnTo>
                  <a:pt x="242" y="1263"/>
                </a:lnTo>
                <a:lnTo>
                  <a:pt x="249" y="1240"/>
                </a:lnTo>
                <a:lnTo>
                  <a:pt x="249" y="1240"/>
                </a:lnTo>
                <a:lnTo>
                  <a:pt x="253" y="1227"/>
                </a:lnTo>
                <a:lnTo>
                  <a:pt x="255" y="1213"/>
                </a:lnTo>
                <a:lnTo>
                  <a:pt x="255" y="1213"/>
                </a:lnTo>
                <a:lnTo>
                  <a:pt x="260" y="1180"/>
                </a:lnTo>
                <a:lnTo>
                  <a:pt x="260" y="1180"/>
                </a:lnTo>
                <a:lnTo>
                  <a:pt x="263" y="1187"/>
                </a:lnTo>
                <a:lnTo>
                  <a:pt x="263" y="1196"/>
                </a:lnTo>
                <a:lnTo>
                  <a:pt x="263" y="1203"/>
                </a:lnTo>
                <a:lnTo>
                  <a:pt x="262" y="1211"/>
                </a:lnTo>
                <a:lnTo>
                  <a:pt x="262" y="1211"/>
                </a:lnTo>
                <a:lnTo>
                  <a:pt x="258" y="1236"/>
                </a:lnTo>
                <a:lnTo>
                  <a:pt x="257" y="1248"/>
                </a:lnTo>
                <a:lnTo>
                  <a:pt x="257" y="1260"/>
                </a:lnTo>
                <a:lnTo>
                  <a:pt x="257" y="1260"/>
                </a:lnTo>
                <a:lnTo>
                  <a:pt x="257" y="1283"/>
                </a:lnTo>
                <a:lnTo>
                  <a:pt x="257" y="1283"/>
                </a:lnTo>
                <a:lnTo>
                  <a:pt x="258" y="1294"/>
                </a:lnTo>
                <a:lnTo>
                  <a:pt x="258" y="1294"/>
                </a:lnTo>
                <a:lnTo>
                  <a:pt x="254" y="1321"/>
                </a:lnTo>
                <a:lnTo>
                  <a:pt x="254" y="1321"/>
                </a:lnTo>
                <a:lnTo>
                  <a:pt x="253" y="1337"/>
                </a:lnTo>
                <a:lnTo>
                  <a:pt x="253" y="1337"/>
                </a:lnTo>
                <a:lnTo>
                  <a:pt x="250" y="1357"/>
                </a:lnTo>
                <a:lnTo>
                  <a:pt x="250" y="1357"/>
                </a:lnTo>
                <a:lnTo>
                  <a:pt x="249" y="1379"/>
                </a:lnTo>
                <a:lnTo>
                  <a:pt x="249" y="1379"/>
                </a:lnTo>
                <a:lnTo>
                  <a:pt x="249" y="1388"/>
                </a:lnTo>
                <a:lnTo>
                  <a:pt x="249" y="1388"/>
                </a:lnTo>
                <a:lnTo>
                  <a:pt x="249" y="1405"/>
                </a:lnTo>
                <a:lnTo>
                  <a:pt x="249" y="1423"/>
                </a:lnTo>
                <a:lnTo>
                  <a:pt x="249" y="1423"/>
                </a:lnTo>
                <a:lnTo>
                  <a:pt x="250" y="1434"/>
                </a:lnTo>
                <a:lnTo>
                  <a:pt x="253" y="1446"/>
                </a:lnTo>
                <a:lnTo>
                  <a:pt x="253" y="1446"/>
                </a:lnTo>
                <a:lnTo>
                  <a:pt x="253" y="1454"/>
                </a:lnTo>
                <a:lnTo>
                  <a:pt x="252" y="1461"/>
                </a:lnTo>
                <a:lnTo>
                  <a:pt x="252" y="1461"/>
                </a:lnTo>
                <a:lnTo>
                  <a:pt x="250" y="1481"/>
                </a:lnTo>
                <a:lnTo>
                  <a:pt x="250" y="1481"/>
                </a:lnTo>
                <a:lnTo>
                  <a:pt x="247" y="1506"/>
                </a:lnTo>
                <a:lnTo>
                  <a:pt x="247" y="1506"/>
                </a:lnTo>
                <a:lnTo>
                  <a:pt x="247" y="1527"/>
                </a:lnTo>
                <a:lnTo>
                  <a:pt x="247" y="1527"/>
                </a:lnTo>
                <a:lnTo>
                  <a:pt x="247" y="1540"/>
                </a:lnTo>
                <a:lnTo>
                  <a:pt x="247" y="1554"/>
                </a:lnTo>
                <a:lnTo>
                  <a:pt x="247" y="1554"/>
                </a:lnTo>
                <a:lnTo>
                  <a:pt x="246" y="1564"/>
                </a:lnTo>
                <a:lnTo>
                  <a:pt x="242" y="1573"/>
                </a:lnTo>
                <a:lnTo>
                  <a:pt x="242" y="1573"/>
                </a:lnTo>
                <a:lnTo>
                  <a:pt x="233" y="1595"/>
                </a:lnTo>
                <a:lnTo>
                  <a:pt x="233" y="1595"/>
                </a:lnTo>
                <a:lnTo>
                  <a:pt x="233" y="1599"/>
                </a:lnTo>
                <a:lnTo>
                  <a:pt x="233" y="1602"/>
                </a:lnTo>
                <a:lnTo>
                  <a:pt x="236" y="1606"/>
                </a:lnTo>
                <a:lnTo>
                  <a:pt x="238" y="1609"/>
                </a:lnTo>
                <a:lnTo>
                  <a:pt x="238" y="1609"/>
                </a:lnTo>
                <a:lnTo>
                  <a:pt x="247" y="1619"/>
                </a:lnTo>
                <a:lnTo>
                  <a:pt x="247" y="1619"/>
                </a:lnTo>
                <a:lnTo>
                  <a:pt x="249" y="1622"/>
                </a:lnTo>
                <a:lnTo>
                  <a:pt x="250" y="1627"/>
                </a:lnTo>
                <a:lnTo>
                  <a:pt x="250" y="1632"/>
                </a:lnTo>
                <a:lnTo>
                  <a:pt x="249" y="1637"/>
                </a:lnTo>
                <a:lnTo>
                  <a:pt x="249" y="1637"/>
                </a:lnTo>
                <a:lnTo>
                  <a:pt x="244" y="1658"/>
                </a:lnTo>
                <a:lnTo>
                  <a:pt x="244" y="1658"/>
                </a:lnTo>
                <a:lnTo>
                  <a:pt x="239" y="1687"/>
                </a:lnTo>
                <a:lnTo>
                  <a:pt x="239" y="1687"/>
                </a:lnTo>
                <a:lnTo>
                  <a:pt x="239" y="1709"/>
                </a:lnTo>
                <a:lnTo>
                  <a:pt x="239" y="1709"/>
                </a:lnTo>
                <a:lnTo>
                  <a:pt x="239" y="1715"/>
                </a:lnTo>
                <a:lnTo>
                  <a:pt x="241" y="1721"/>
                </a:lnTo>
                <a:lnTo>
                  <a:pt x="241" y="1721"/>
                </a:lnTo>
                <a:lnTo>
                  <a:pt x="242" y="1725"/>
                </a:lnTo>
                <a:lnTo>
                  <a:pt x="244" y="1728"/>
                </a:lnTo>
                <a:lnTo>
                  <a:pt x="244" y="1728"/>
                </a:lnTo>
                <a:lnTo>
                  <a:pt x="259" y="1733"/>
                </a:lnTo>
                <a:lnTo>
                  <a:pt x="274" y="1738"/>
                </a:lnTo>
                <a:lnTo>
                  <a:pt x="274" y="1738"/>
                </a:lnTo>
                <a:lnTo>
                  <a:pt x="285" y="1740"/>
                </a:lnTo>
                <a:lnTo>
                  <a:pt x="298" y="1741"/>
                </a:lnTo>
                <a:lnTo>
                  <a:pt x="298" y="1741"/>
                </a:lnTo>
                <a:lnTo>
                  <a:pt x="300" y="1741"/>
                </a:lnTo>
                <a:lnTo>
                  <a:pt x="300" y="1741"/>
                </a:lnTo>
                <a:lnTo>
                  <a:pt x="303" y="1726"/>
                </a:lnTo>
                <a:lnTo>
                  <a:pt x="303" y="1726"/>
                </a:lnTo>
                <a:lnTo>
                  <a:pt x="332" y="1746"/>
                </a:lnTo>
                <a:lnTo>
                  <a:pt x="332" y="1746"/>
                </a:lnTo>
                <a:lnTo>
                  <a:pt x="342" y="1752"/>
                </a:lnTo>
                <a:lnTo>
                  <a:pt x="352" y="1759"/>
                </a:lnTo>
                <a:lnTo>
                  <a:pt x="362" y="1762"/>
                </a:lnTo>
                <a:lnTo>
                  <a:pt x="373" y="1766"/>
                </a:lnTo>
                <a:lnTo>
                  <a:pt x="373" y="1766"/>
                </a:lnTo>
                <a:lnTo>
                  <a:pt x="390" y="1771"/>
                </a:lnTo>
                <a:lnTo>
                  <a:pt x="407" y="1773"/>
                </a:lnTo>
                <a:lnTo>
                  <a:pt x="407" y="1773"/>
                </a:lnTo>
                <a:lnTo>
                  <a:pt x="423" y="1775"/>
                </a:lnTo>
                <a:lnTo>
                  <a:pt x="439" y="1773"/>
                </a:lnTo>
                <a:lnTo>
                  <a:pt x="439" y="1773"/>
                </a:lnTo>
                <a:lnTo>
                  <a:pt x="452" y="1772"/>
                </a:lnTo>
                <a:lnTo>
                  <a:pt x="467" y="1771"/>
                </a:lnTo>
                <a:lnTo>
                  <a:pt x="467" y="1771"/>
                </a:lnTo>
                <a:lnTo>
                  <a:pt x="475" y="1769"/>
                </a:lnTo>
                <a:lnTo>
                  <a:pt x="481" y="1765"/>
                </a:lnTo>
                <a:lnTo>
                  <a:pt x="487" y="1761"/>
                </a:lnTo>
                <a:lnTo>
                  <a:pt x="493" y="1756"/>
                </a:lnTo>
                <a:lnTo>
                  <a:pt x="493" y="1756"/>
                </a:lnTo>
                <a:lnTo>
                  <a:pt x="497" y="1752"/>
                </a:lnTo>
                <a:lnTo>
                  <a:pt x="497" y="1749"/>
                </a:lnTo>
                <a:lnTo>
                  <a:pt x="496" y="1746"/>
                </a:lnTo>
                <a:lnTo>
                  <a:pt x="492" y="1744"/>
                </a:lnTo>
                <a:lnTo>
                  <a:pt x="492" y="1744"/>
                </a:lnTo>
                <a:lnTo>
                  <a:pt x="491" y="1739"/>
                </a:lnTo>
                <a:lnTo>
                  <a:pt x="490" y="1734"/>
                </a:lnTo>
                <a:lnTo>
                  <a:pt x="486" y="1730"/>
                </a:lnTo>
                <a:lnTo>
                  <a:pt x="481" y="1728"/>
                </a:lnTo>
                <a:lnTo>
                  <a:pt x="481" y="1728"/>
                </a:lnTo>
                <a:lnTo>
                  <a:pt x="474" y="1724"/>
                </a:lnTo>
                <a:lnTo>
                  <a:pt x="465" y="1721"/>
                </a:lnTo>
                <a:lnTo>
                  <a:pt x="447" y="1720"/>
                </a:lnTo>
                <a:lnTo>
                  <a:pt x="447" y="1720"/>
                </a:lnTo>
                <a:lnTo>
                  <a:pt x="439" y="1718"/>
                </a:lnTo>
                <a:lnTo>
                  <a:pt x="430" y="1714"/>
                </a:lnTo>
                <a:lnTo>
                  <a:pt x="430" y="1714"/>
                </a:lnTo>
                <a:lnTo>
                  <a:pt x="402" y="1700"/>
                </a:lnTo>
                <a:lnTo>
                  <a:pt x="402" y="1700"/>
                </a:lnTo>
                <a:lnTo>
                  <a:pt x="390" y="1694"/>
                </a:lnTo>
                <a:lnTo>
                  <a:pt x="381" y="1685"/>
                </a:lnTo>
                <a:lnTo>
                  <a:pt x="372" y="1676"/>
                </a:lnTo>
                <a:lnTo>
                  <a:pt x="366" y="1664"/>
                </a:lnTo>
                <a:lnTo>
                  <a:pt x="366" y="1664"/>
                </a:lnTo>
                <a:lnTo>
                  <a:pt x="363" y="1659"/>
                </a:lnTo>
                <a:lnTo>
                  <a:pt x="362" y="1657"/>
                </a:lnTo>
                <a:lnTo>
                  <a:pt x="362" y="1654"/>
                </a:lnTo>
                <a:lnTo>
                  <a:pt x="362" y="1654"/>
                </a:lnTo>
                <a:lnTo>
                  <a:pt x="362" y="1651"/>
                </a:lnTo>
                <a:lnTo>
                  <a:pt x="362" y="1648"/>
                </a:lnTo>
                <a:lnTo>
                  <a:pt x="358" y="1642"/>
                </a:lnTo>
                <a:lnTo>
                  <a:pt x="358" y="1642"/>
                </a:lnTo>
                <a:lnTo>
                  <a:pt x="356" y="1636"/>
                </a:lnTo>
                <a:lnTo>
                  <a:pt x="355" y="1630"/>
                </a:lnTo>
                <a:lnTo>
                  <a:pt x="351" y="1617"/>
                </a:lnTo>
                <a:lnTo>
                  <a:pt x="351" y="1617"/>
                </a:lnTo>
                <a:lnTo>
                  <a:pt x="347" y="1602"/>
                </a:lnTo>
                <a:lnTo>
                  <a:pt x="347" y="1602"/>
                </a:lnTo>
                <a:lnTo>
                  <a:pt x="353" y="1599"/>
                </a:lnTo>
                <a:lnTo>
                  <a:pt x="353" y="1599"/>
                </a:lnTo>
                <a:lnTo>
                  <a:pt x="356" y="1596"/>
                </a:lnTo>
                <a:lnTo>
                  <a:pt x="357" y="1593"/>
                </a:lnTo>
                <a:lnTo>
                  <a:pt x="357" y="1589"/>
                </a:lnTo>
                <a:lnTo>
                  <a:pt x="356" y="1585"/>
                </a:lnTo>
                <a:lnTo>
                  <a:pt x="356" y="1585"/>
                </a:lnTo>
                <a:lnTo>
                  <a:pt x="346" y="1564"/>
                </a:lnTo>
                <a:lnTo>
                  <a:pt x="346" y="1564"/>
                </a:lnTo>
                <a:lnTo>
                  <a:pt x="345" y="1562"/>
                </a:lnTo>
                <a:lnTo>
                  <a:pt x="345" y="1559"/>
                </a:lnTo>
                <a:lnTo>
                  <a:pt x="345" y="1559"/>
                </a:lnTo>
                <a:lnTo>
                  <a:pt x="352" y="1544"/>
                </a:lnTo>
                <a:lnTo>
                  <a:pt x="358" y="1528"/>
                </a:lnTo>
                <a:lnTo>
                  <a:pt x="371" y="1497"/>
                </a:lnTo>
                <a:lnTo>
                  <a:pt x="371" y="1497"/>
                </a:lnTo>
                <a:lnTo>
                  <a:pt x="376" y="1480"/>
                </a:lnTo>
                <a:lnTo>
                  <a:pt x="381" y="1462"/>
                </a:lnTo>
                <a:lnTo>
                  <a:pt x="381" y="1462"/>
                </a:lnTo>
                <a:lnTo>
                  <a:pt x="382" y="1454"/>
                </a:lnTo>
                <a:lnTo>
                  <a:pt x="381" y="1446"/>
                </a:lnTo>
                <a:lnTo>
                  <a:pt x="381" y="1446"/>
                </a:lnTo>
                <a:lnTo>
                  <a:pt x="382" y="1438"/>
                </a:lnTo>
                <a:lnTo>
                  <a:pt x="382" y="1430"/>
                </a:lnTo>
                <a:lnTo>
                  <a:pt x="384" y="1415"/>
                </a:lnTo>
                <a:lnTo>
                  <a:pt x="384" y="1415"/>
                </a:lnTo>
                <a:lnTo>
                  <a:pt x="389" y="1386"/>
                </a:lnTo>
                <a:lnTo>
                  <a:pt x="389" y="1386"/>
                </a:lnTo>
                <a:lnTo>
                  <a:pt x="393" y="1359"/>
                </a:lnTo>
                <a:lnTo>
                  <a:pt x="393" y="1359"/>
                </a:lnTo>
                <a:lnTo>
                  <a:pt x="395" y="1343"/>
                </a:lnTo>
                <a:lnTo>
                  <a:pt x="395" y="1343"/>
                </a:lnTo>
                <a:lnTo>
                  <a:pt x="398" y="1304"/>
                </a:lnTo>
                <a:lnTo>
                  <a:pt x="398" y="1304"/>
                </a:lnTo>
                <a:lnTo>
                  <a:pt x="399" y="1289"/>
                </a:lnTo>
                <a:lnTo>
                  <a:pt x="399" y="1289"/>
                </a:lnTo>
                <a:lnTo>
                  <a:pt x="405" y="1244"/>
                </a:lnTo>
                <a:lnTo>
                  <a:pt x="405" y="1244"/>
                </a:lnTo>
                <a:lnTo>
                  <a:pt x="412" y="1203"/>
                </a:lnTo>
                <a:lnTo>
                  <a:pt x="412" y="1203"/>
                </a:lnTo>
                <a:lnTo>
                  <a:pt x="419" y="1170"/>
                </a:lnTo>
                <a:lnTo>
                  <a:pt x="419" y="1170"/>
                </a:lnTo>
                <a:lnTo>
                  <a:pt x="424" y="1138"/>
                </a:lnTo>
                <a:lnTo>
                  <a:pt x="424" y="1138"/>
                </a:lnTo>
                <a:lnTo>
                  <a:pt x="430" y="1102"/>
                </a:lnTo>
                <a:lnTo>
                  <a:pt x="430" y="1102"/>
                </a:lnTo>
                <a:lnTo>
                  <a:pt x="436" y="1074"/>
                </a:lnTo>
                <a:lnTo>
                  <a:pt x="436" y="1074"/>
                </a:lnTo>
                <a:lnTo>
                  <a:pt x="444" y="1038"/>
                </a:lnTo>
                <a:lnTo>
                  <a:pt x="444" y="1038"/>
                </a:lnTo>
                <a:lnTo>
                  <a:pt x="445" y="1026"/>
                </a:lnTo>
                <a:lnTo>
                  <a:pt x="446" y="1014"/>
                </a:lnTo>
                <a:lnTo>
                  <a:pt x="446" y="1014"/>
                </a:lnTo>
                <a:lnTo>
                  <a:pt x="447" y="999"/>
                </a:lnTo>
                <a:lnTo>
                  <a:pt x="447" y="999"/>
                </a:lnTo>
                <a:lnTo>
                  <a:pt x="452" y="1000"/>
                </a:lnTo>
                <a:lnTo>
                  <a:pt x="459" y="999"/>
                </a:lnTo>
                <a:lnTo>
                  <a:pt x="467" y="994"/>
                </a:lnTo>
                <a:lnTo>
                  <a:pt x="467" y="994"/>
                </a:lnTo>
                <a:lnTo>
                  <a:pt x="480" y="986"/>
                </a:lnTo>
                <a:lnTo>
                  <a:pt x="492" y="979"/>
                </a:lnTo>
                <a:lnTo>
                  <a:pt x="492" y="979"/>
                </a:lnTo>
                <a:lnTo>
                  <a:pt x="496" y="975"/>
                </a:lnTo>
                <a:lnTo>
                  <a:pt x="497" y="973"/>
                </a:lnTo>
                <a:lnTo>
                  <a:pt x="497" y="968"/>
                </a:lnTo>
                <a:lnTo>
                  <a:pt x="496" y="964"/>
                </a:lnTo>
                <a:lnTo>
                  <a:pt x="496" y="964"/>
                </a:lnTo>
                <a:lnTo>
                  <a:pt x="492" y="949"/>
                </a:lnTo>
                <a:lnTo>
                  <a:pt x="488" y="936"/>
                </a:lnTo>
                <a:lnTo>
                  <a:pt x="488" y="936"/>
                </a:lnTo>
                <a:lnTo>
                  <a:pt x="485" y="919"/>
                </a:lnTo>
                <a:lnTo>
                  <a:pt x="485" y="919"/>
                </a:lnTo>
                <a:lnTo>
                  <a:pt x="485" y="913"/>
                </a:lnTo>
                <a:lnTo>
                  <a:pt x="485" y="908"/>
                </a:lnTo>
                <a:lnTo>
                  <a:pt x="485" y="908"/>
                </a:lnTo>
                <a:lnTo>
                  <a:pt x="476" y="865"/>
                </a:lnTo>
                <a:lnTo>
                  <a:pt x="476" y="865"/>
                </a:lnTo>
                <a:lnTo>
                  <a:pt x="470" y="824"/>
                </a:lnTo>
                <a:lnTo>
                  <a:pt x="470" y="824"/>
                </a:lnTo>
                <a:lnTo>
                  <a:pt x="465" y="794"/>
                </a:lnTo>
                <a:lnTo>
                  <a:pt x="465" y="794"/>
                </a:lnTo>
                <a:lnTo>
                  <a:pt x="464" y="781"/>
                </a:lnTo>
                <a:lnTo>
                  <a:pt x="464" y="781"/>
                </a:lnTo>
                <a:lnTo>
                  <a:pt x="461" y="748"/>
                </a:lnTo>
                <a:lnTo>
                  <a:pt x="461" y="748"/>
                </a:lnTo>
                <a:lnTo>
                  <a:pt x="457" y="722"/>
                </a:lnTo>
                <a:lnTo>
                  <a:pt x="457" y="722"/>
                </a:lnTo>
                <a:lnTo>
                  <a:pt x="454" y="699"/>
                </a:lnTo>
                <a:lnTo>
                  <a:pt x="454" y="699"/>
                </a:lnTo>
                <a:lnTo>
                  <a:pt x="449" y="673"/>
                </a:lnTo>
                <a:lnTo>
                  <a:pt x="449" y="673"/>
                </a:lnTo>
                <a:lnTo>
                  <a:pt x="445" y="637"/>
                </a:lnTo>
                <a:lnTo>
                  <a:pt x="445" y="637"/>
                </a:lnTo>
                <a:lnTo>
                  <a:pt x="443" y="612"/>
                </a:lnTo>
                <a:lnTo>
                  <a:pt x="441" y="589"/>
                </a:lnTo>
                <a:lnTo>
                  <a:pt x="441" y="589"/>
                </a:lnTo>
                <a:lnTo>
                  <a:pt x="443" y="574"/>
                </a:lnTo>
                <a:lnTo>
                  <a:pt x="444" y="560"/>
                </a:lnTo>
                <a:lnTo>
                  <a:pt x="444" y="560"/>
                </a:lnTo>
                <a:lnTo>
                  <a:pt x="444" y="530"/>
                </a:lnTo>
                <a:lnTo>
                  <a:pt x="444" y="530"/>
                </a:lnTo>
                <a:lnTo>
                  <a:pt x="446" y="487"/>
                </a:lnTo>
                <a:lnTo>
                  <a:pt x="446" y="487"/>
                </a:lnTo>
                <a:lnTo>
                  <a:pt x="450" y="447"/>
                </a:lnTo>
                <a:lnTo>
                  <a:pt x="450" y="447"/>
                </a:lnTo>
                <a:lnTo>
                  <a:pt x="451" y="435"/>
                </a:lnTo>
                <a:lnTo>
                  <a:pt x="450" y="421"/>
                </a:lnTo>
                <a:lnTo>
                  <a:pt x="450" y="421"/>
                </a:lnTo>
                <a:lnTo>
                  <a:pt x="449" y="414"/>
                </a:lnTo>
                <a:lnTo>
                  <a:pt x="447" y="406"/>
                </a:lnTo>
                <a:lnTo>
                  <a:pt x="443" y="400"/>
                </a:lnTo>
                <a:lnTo>
                  <a:pt x="440" y="398"/>
                </a:lnTo>
                <a:lnTo>
                  <a:pt x="436" y="396"/>
                </a:lnTo>
                <a:lnTo>
                  <a:pt x="436" y="396"/>
                </a:lnTo>
                <a:lnTo>
                  <a:pt x="429" y="391"/>
                </a:lnTo>
                <a:lnTo>
                  <a:pt x="423" y="385"/>
                </a:lnTo>
                <a:lnTo>
                  <a:pt x="409" y="374"/>
                </a:lnTo>
                <a:lnTo>
                  <a:pt x="409" y="374"/>
                </a:lnTo>
                <a:lnTo>
                  <a:pt x="393" y="362"/>
                </a:lnTo>
                <a:lnTo>
                  <a:pt x="393" y="362"/>
                </a:lnTo>
                <a:lnTo>
                  <a:pt x="382" y="354"/>
                </a:lnTo>
                <a:lnTo>
                  <a:pt x="372" y="346"/>
                </a:lnTo>
                <a:lnTo>
                  <a:pt x="372" y="346"/>
                </a:lnTo>
                <a:lnTo>
                  <a:pt x="367" y="341"/>
                </a:lnTo>
                <a:lnTo>
                  <a:pt x="362" y="334"/>
                </a:lnTo>
                <a:lnTo>
                  <a:pt x="362" y="334"/>
                </a:lnTo>
                <a:lnTo>
                  <a:pt x="361" y="333"/>
                </a:lnTo>
                <a:lnTo>
                  <a:pt x="360" y="332"/>
                </a:lnTo>
                <a:lnTo>
                  <a:pt x="360" y="332"/>
                </a:lnTo>
                <a:lnTo>
                  <a:pt x="361" y="336"/>
                </a:lnTo>
                <a:lnTo>
                  <a:pt x="361" y="336"/>
                </a:lnTo>
                <a:lnTo>
                  <a:pt x="369" y="360"/>
                </a:lnTo>
                <a:lnTo>
                  <a:pt x="379" y="386"/>
                </a:lnTo>
                <a:lnTo>
                  <a:pt x="387" y="411"/>
                </a:lnTo>
                <a:lnTo>
                  <a:pt x="393" y="437"/>
                </a:lnTo>
                <a:lnTo>
                  <a:pt x="393" y="437"/>
                </a:lnTo>
                <a:lnTo>
                  <a:pt x="398" y="461"/>
                </a:lnTo>
                <a:lnTo>
                  <a:pt x="402" y="484"/>
                </a:lnTo>
                <a:lnTo>
                  <a:pt x="407" y="530"/>
                </a:lnTo>
                <a:lnTo>
                  <a:pt x="407" y="530"/>
                </a:lnTo>
                <a:lnTo>
                  <a:pt x="414" y="603"/>
                </a:lnTo>
                <a:lnTo>
                  <a:pt x="420" y="677"/>
                </a:lnTo>
                <a:lnTo>
                  <a:pt x="420" y="677"/>
                </a:lnTo>
                <a:lnTo>
                  <a:pt x="423" y="701"/>
                </a:lnTo>
                <a:lnTo>
                  <a:pt x="425" y="726"/>
                </a:lnTo>
                <a:lnTo>
                  <a:pt x="435" y="776"/>
                </a:lnTo>
                <a:lnTo>
                  <a:pt x="435" y="776"/>
                </a:lnTo>
                <a:lnTo>
                  <a:pt x="436" y="781"/>
                </a:lnTo>
                <a:lnTo>
                  <a:pt x="435" y="786"/>
                </a:lnTo>
                <a:lnTo>
                  <a:pt x="433" y="797"/>
                </a:lnTo>
                <a:lnTo>
                  <a:pt x="433" y="797"/>
                </a:lnTo>
                <a:lnTo>
                  <a:pt x="430" y="798"/>
                </a:lnTo>
                <a:lnTo>
                  <a:pt x="428" y="798"/>
                </a:lnTo>
                <a:lnTo>
                  <a:pt x="428" y="798"/>
                </a:lnTo>
                <a:lnTo>
                  <a:pt x="390" y="796"/>
                </a:lnTo>
                <a:lnTo>
                  <a:pt x="390" y="796"/>
                </a:lnTo>
                <a:lnTo>
                  <a:pt x="371" y="794"/>
                </a:lnTo>
                <a:lnTo>
                  <a:pt x="371" y="794"/>
                </a:lnTo>
                <a:lnTo>
                  <a:pt x="368" y="793"/>
                </a:lnTo>
                <a:lnTo>
                  <a:pt x="367" y="791"/>
                </a:lnTo>
                <a:lnTo>
                  <a:pt x="367" y="791"/>
                </a:lnTo>
                <a:lnTo>
                  <a:pt x="366" y="743"/>
                </a:lnTo>
                <a:lnTo>
                  <a:pt x="366" y="743"/>
                </a:lnTo>
                <a:lnTo>
                  <a:pt x="367" y="741"/>
                </a:lnTo>
                <a:lnTo>
                  <a:pt x="367" y="741"/>
                </a:lnTo>
                <a:lnTo>
                  <a:pt x="371" y="745"/>
                </a:lnTo>
                <a:lnTo>
                  <a:pt x="371" y="745"/>
                </a:lnTo>
                <a:lnTo>
                  <a:pt x="386" y="760"/>
                </a:lnTo>
                <a:lnTo>
                  <a:pt x="386" y="760"/>
                </a:lnTo>
                <a:lnTo>
                  <a:pt x="389" y="762"/>
                </a:lnTo>
                <a:lnTo>
                  <a:pt x="390" y="761"/>
                </a:lnTo>
                <a:lnTo>
                  <a:pt x="392" y="760"/>
                </a:lnTo>
                <a:lnTo>
                  <a:pt x="392" y="760"/>
                </a:lnTo>
                <a:lnTo>
                  <a:pt x="414" y="725"/>
                </a:lnTo>
                <a:lnTo>
                  <a:pt x="414" y="725"/>
                </a:lnTo>
                <a:lnTo>
                  <a:pt x="414" y="722"/>
                </a:lnTo>
                <a:lnTo>
                  <a:pt x="414" y="719"/>
                </a:lnTo>
                <a:lnTo>
                  <a:pt x="414" y="719"/>
                </a:lnTo>
                <a:lnTo>
                  <a:pt x="398" y="641"/>
                </a:lnTo>
                <a:lnTo>
                  <a:pt x="398" y="641"/>
                </a:lnTo>
                <a:lnTo>
                  <a:pt x="395" y="623"/>
                </a:lnTo>
                <a:lnTo>
                  <a:pt x="393" y="605"/>
                </a:lnTo>
                <a:lnTo>
                  <a:pt x="392" y="570"/>
                </a:lnTo>
                <a:lnTo>
                  <a:pt x="392" y="570"/>
                </a:lnTo>
                <a:lnTo>
                  <a:pt x="382" y="456"/>
                </a:lnTo>
                <a:lnTo>
                  <a:pt x="382" y="456"/>
                </a:lnTo>
                <a:lnTo>
                  <a:pt x="381" y="450"/>
                </a:lnTo>
                <a:lnTo>
                  <a:pt x="379" y="443"/>
                </a:lnTo>
                <a:lnTo>
                  <a:pt x="379" y="443"/>
                </a:lnTo>
                <a:lnTo>
                  <a:pt x="362" y="388"/>
                </a:lnTo>
                <a:lnTo>
                  <a:pt x="362" y="388"/>
                </a:lnTo>
                <a:lnTo>
                  <a:pt x="353" y="362"/>
                </a:lnTo>
                <a:lnTo>
                  <a:pt x="351" y="348"/>
                </a:lnTo>
                <a:lnTo>
                  <a:pt x="348" y="334"/>
                </a:lnTo>
                <a:lnTo>
                  <a:pt x="348" y="334"/>
                </a:lnTo>
                <a:lnTo>
                  <a:pt x="348" y="331"/>
                </a:lnTo>
                <a:lnTo>
                  <a:pt x="346" y="327"/>
                </a:lnTo>
                <a:lnTo>
                  <a:pt x="342" y="322"/>
                </a:lnTo>
                <a:lnTo>
                  <a:pt x="337" y="318"/>
                </a:lnTo>
                <a:lnTo>
                  <a:pt x="331" y="315"/>
                </a:lnTo>
                <a:lnTo>
                  <a:pt x="331" y="315"/>
                </a:lnTo>
                <a:lnTo>
                  <a:pt x="327" y="315"/>
                </a:lnTo>
                <a:lnTo>
                  <a:pt x="327" y="315"/>
                </a:lnTo>
                <a:lnTo>
                  <a:pt x="340" y="293"/>
                </a:lnTo>
                <a:lnTo>
                  <a:pt x="340" y="293"/>
                </a:lnTo>
                <a:lnTo>
                  <a:pt x="342" y="290"/>
                </a:lnTo>
                <a:lnTo>
                  <a:pt x="343" y="285"/>
                </a:lnTo>
                <a:lnTo>
                  <a:pt x="343" y="285"/>
                </a:lnTo>
                <a:lnTo>
                  <a:pt x="346" y="271"/>
                </a:lnTo>
                <a:lnTo>
                  <a:pt x="350" y="258"/>
                </a:lnTo>
                <a:lnTo>
                  <a:pt x="350" y="258"/>
                </a:lnTo>
                <a:lnTo>
                  <a:pt x="352" y="251"/>
                </a:lnTo>
                <a:lnTo>
                  <a:pt x="357" y="245"/>
                </a:lnTo>
                <a:lnTo>
                  <a:pt x="357" y="245"/>
                </a:lnTo>
                <a:lnTo>
                  <a:pt x="363" y="236"/>
                </a:lnTo>
                <a:lnTo>
                  <a:pt x="368" y="227"/>
                </a:lnTo>
                <a:lnTo>
                  <a:pt x="372" y="217"/>
                </a:lnTo>
                <a:lnTo>
                  <a:pt x="374" y="205"/>
                </a:lnTo>
                <a:lnTo>
                  <a:pt x="374" y="205"/>
                </a:lnTo>
                <a:lnTo>
                  <a:pt x="376" y="204"/>
                </a:lnTo>
                <a:lnTo>
                  <a:pt x="376" y="204"/>
                </a:lnTo>
                <a:lnTo>
                  <a:pt x="378" y="202"/>
                </a:lnTo>
                <a:lnTo>
                  <a:pt x="379" y="198"/>
                </a:lnTo>
                <a:lnTo>
                  <a:pt x="382" y="191"/>
                </a:lnTo>
                <a:lnTo>
                  <a:pt x="382" y="191"/>
                </a:lnTo>
                <a:lnTo>
                  <a:pt x="386" y="182"/>
                </a:lnTo>
                <a:lnTo>
                  <a:pt x="387" y="173"/>
                </a:lnTo>
                <a:lnTo>
                  <a:pt x="389" y="155"/>
                </a:lnTo>
                <a:lnTo>
                  <a:pt x="389" y="155"/>
                </a:lnTo>
                <a:lnTo>
                  <a:pt x="389" y="144"/>
                </a:lnTo>
                <a:lnTo>
                  <a:pt x="389" y="144"/>
                </a:lnTo>
                <a:lnTo>
                  <a:pt x="390" y="129"/>
                </a:lnTo>
                <a:lnTo>
                  <a:pt x="390" y="129"/>
                </a:lnTo>
                <a:lnTo>
                  <a:pt x="389" y="110"/>
                </a:lnTo>
                <a:lnTo>
                  <a:pt x="389" y="110"/>
                </a:lnTo>
                <a:lnTo>
                  <a:pt x="389" y="105"/>
                </a:lnTo>
                <a:lnTo>
                  <a:pt x="389" y="105"/>
                </a:lnTo>
                <a:lnTo>
                  <a:pt x="393" y="106"/>
                </a:lnTo>
                <a:lnTo>
                  <a:pt x="393" y="106"/>
                </a:lnTo>
                <a:lnTo>
                  <a:pt x="393" y="103"/>
                </a:lnTo>
                <a:lnTo>
                  <a:pt x="393" y="103"/>
                </a:lnTo>
                <a:lnTo>
                  <a:pt x="392" y="96"/>
                </a:lnTo>
                <a:lnTo>
                  <a:pt x="392" y="96"/>
                </a:lnTo>
                <a:lnTo>
                  <a:pt x="394" y="95"/>
                </a:lnTo>
                <a:lnTo>
                  <a:pt x="394" y="95"/>
                </a:lnTo>
                <a:lnTo>
                  <a:pt x="392" y="88"/>
                </a:lnTo>
                <a:lnTo>
                  <a:pt x="392" y="88"/>
                </a:lnTo>
                <a:lnTo>
                  <a:pt x="392" y="86"/>
                </a:lnTo>
                <a:lnTo>
                  <a:pt x="392" y="86"/>
                </a:lnTo>
                <a:lnTo>
                  <a:pt x="395" y="89"/>
                </a:lnTo>
                <a:lnTo>
                  <a:pt x="395" y="89"/>
                </a:lnTo>
                <a:lnTo>
                  <a:pt x="397" y="89"/>
                </a:lnTo>
                <a:lnTo>
                  <a:pt x="397" y="89"/>
                </a:lnTo>
                <a:lnTo>
                  <a:pt x="390" y="79"/>
                </a:lnTo>
                <a:lnTo>
                  <a:pt x="390" y="79"/>
                </a:lnTo>
                <a:lnTo>
                  <a:pt x="397" y="77"/>
                </a:lnTo>
                <a:lnTo>
                  <a:pt x="397" y="77"/>
                </a:lnTo>
                <a:lnTo>
                  <a:pt x="387" y="74"/>
                </a:lnTo>
                <a:lnTo>
                  <a:pt x="387" y="74"/>
                </a:lnTo>
                <a:lnTo>
                  <a:pt x="389" y="69"/>
                </a:lnTo>
                <a:lnTo>
                  <a:pt x="389" y="69"/>
                </a:lnTo>
                <a:lnTo>
                  <a:pt x="397" y="68"/>
                </a:lnTo>
                <a:lnTo>
                  <a:pt x="397" y="68"/>
                </a:lnTo>
                <a:lnTo>
                  <a:pt x="392" y="63"/>
                </a:lnTo>
                <a:lnTo>
                  <a:pt x="392" y="63"/>
                </a:lnTo>
                <a:lnTo>
                  <a:pt x="386" y="60"/>
                </a:lnTo>
                <a:lnTo>
                  <a:pt x="386" y="60"/>
                </a:lnTo>
                <a:lnTo>
                  <a:pt x="383" y="60"/>
                </a:lnTo>
                <a:lnTo>
                  <a:pt x="383" y="60"/>
                </a:lnTo>
                <a:lnTo>
                  <a:pt x="381" y="59"/>
                </a:lnTo>
                <a:lnTo>
                  <a:pt x="381" y="57"/>
                </a:lnTo>
                <a:lnTo>
                  <a:pt x="381" y="57"/>
                </a:lnTo>
                <a:lnTo>
                  <a:pt x="381" y="51"/>
                </a:lnTo>
                <a:lnTo>
                  <a:pt x="381" y="44"/>
                </a:lnTo>
                <a:lnTo>
                  <a:pt x="381" y="44"/>
                </a:lnTo>
                <a:lnTo>
                  <a:pt x="379" y="47"/>
                </a:lnTo>
                <a:lnTo>
                  <a:pt x="379" y="47"/>
                </a:lnTo>
                <a:lnTo>
                  <a:pt x="374" y="34"/>
                </a:lnTo>
                <a:lnTo>
                  <a:pt x="374" y="34"/>
                </a:lnTo>
                <a:lnTo>
                  <a:pt x="373" y="34"/>
                </a:lnTo>
                <a:lnTo>
                  <a:pt x="373" y="34"/>
                </a:lnTo>
                <a:lnTo>
                  <a:pt x="374" y="42"/>
                </a:lnTo>
                <a:lnTo>
                  <a:pt x="374" y="42"/>
                </a:lnTo>
                <a:lnTo>
                  <a:pt x="373" y="42"/>
                </a:lnTo>
                <a:lnTo>
                  <a:pt x="373" y="42"/>
                </a:lnTo>
                <a:lnTo>
                  <a:pt x="363" y="18"/>
                </a:lnTo>
                <a:lnTo>
                  <a:pt x="363" y="18"/>
                </a:lnTo>
                <a:lnTo>
                  <a:pt x="362" y="21"/>
                </a:lnTo>
                <a:lnTo>
                  <a:pt x="362" y="22"/>
                </a:lnTo>
                <a:lnTo>
                  <a:pt x="361" y="25"/>
                </a:lnTo>
                <a:lnTo>
                  <a:pt x="358" y="26"/>
                </a:lnTo>
                <a:lnTo>
                  <a:pt x="358" y="26"/>
                </a:lnTo>
                <a:lnTo>
                  <a:pt x="361" y="31"/>
                </a:lnTo>
                <a:lnTo>
                  <a:pt x="361" y="31"/>
                </a:lnTo>
                <a:lnTo>
                  <a:pt x="360" y="31"/>
                </a:lnTo>
                <a:lnTo>
                  <a:pt x="360" y="31"/>
                </a:lnTo>
                <a:lnTo>
                  <a:pt x="350" y="21"/>
                </a:lnTo>
                <a:lnTo>
                  <a:pt x="350" y="21"/>
                </a:lnTo>
                <a:lnTo>
                  <a:pt x="343" y="17"/>
                </a:lnTo>
                <a:lnTo>
                  <a:pt x="343" y="17"/>
                </a:lnTo>
                <a:lnTo>
                  <a:pt x="341" y="18"/>
                </a:lnTo>
                <a:lnTo>
                  <a:pt x="341" y="18"/>
                </a:lnTo>
                <a:lnTo>
                  <a:pt x="341" y="17"/>
                </a:lnTo>
                <a:lnTo>
                  <a:pt x="343" y="11"/>
                </a:lnTo>
                <a:lnTo>
                  <a:pt x="343" y="11"/>
                </a:lnTo>
                <a:lnTo>
                  <a:pt x="333" y="12"/>
                </a:lnTo>
                <a:lnTo>
                  <a:pt x="333" y="12"/>
                </a:lnTo>
                <a:lnTo>
                  <a:pt x="335" y="6"/>
                </a:lnTo>
                <a:lnTo>
                  <a:pt x="335" y="6"/>
                </a:lnTo>
                <a:lnTo>
                  <a:pt x="330" y="8"/>
                </a:lnTo>
                <a:lnTo>
                  <a:pt x="330" y="8"/>
                </a:lnTo>
                <a:lnTo>
                  <a:pt x="329" y="5"/>
                </a:lnTo>
                <a:lnTo>
                  <a:pt x="329" y="5"/>
                </a:lnTo>
                <a:lnTo>
                  <a:pt x="327" y="7"/>
                </a:lnTo>
                <a:lnTo>
                  <a:pt x="327" y="7"/>
                </a:lnTo>
                <a:lnTo>
                  <a:pt x="327" y="8"/>
                </a:lnTo>
                <a:lnTo>
                  <a:pt x="327" y="8"/>
                </a:lnTo>
                <a:lnTo>
                  <a:pt x="327" y="11"/>
                </a:lnTo>
                <a:lnTo>
                  <a:pt x="327" y="11"/>
                </a:lnTo>
                <a:lnTo>
                  <a:pt x="324" y="11"/>
                </a:lnTo>
                <a:lnTo>
                  <a:pt x="321" y="11"/>
                </a:lnTo>
                <a:lnTo>
                  <a:pt x="321" y="11"/>
                </a:lnTo>
                <a:lnTo>
                  <a:pt x="320" y="8"/>
                </a:lnTo>
                <a:lnTo>
                  <a:pt x="320" y="7"/>
                </a:lnTo>
                <a:lnTo>
                  <a:pt x="320" y="7"/>
                </a:lnTo>
                <a:lnTo>
                  <a:pt x="320" y="7"/>
                </a:lnTo>
                <a:lnTo>
                  <a:pt x="320" y="7"/>
                </a:lnTo>
                <a:lnTo>
                  <a:pt x="320" y="6"/>
                </a:lnTo>
                <a:lnTo>
                  <a:pt x="320" y="6"/>
                </a:lnTo>
                <a:lnTo>
                  <a:pt x="320" y="3"/>
                </a:lnTo>
                <a:lnTo>
                  <a:pt x="320" y="3"/>
                </a:lnTo>
                <a:lnTo>
                  <a:pt x="320" y="3"/>
                </a:lnTo>
                <a:lnTo>
                  <a:pt x="320" y="3"/>
                </a:lnTo>
                <a:lnTo>
                  <a:pt x="315" y="10"/>
                </a:lnTo>
                <a:lnTo>
                  <a:pt x="315" y="10"/>
                </a:lnTo>
                <a:lnTo>
                  <a:pt x="311" y="5"/>
                </a:lnTo>
                <a:lnTo>
                  <a:pt x="311" y="5"/>
                </a:lnTo>
                <a:lnTo>
                  <a:pt x="309" y="5"/>
                </a:lnTo>
                <a:lnTo>
                  <a:pt x="309" y="5"/>
                </a:lnTo>
                <a:lnTo>
                  <a:pt x="311" y="2"/>
                </a:lnTo>
                <a:lnTo>
                  <a:pt x="312" y="1"/>
                </a:lnTo>
                <a:lnTo>
                  <a:pt x="312" y="1"/>
                </a:lnTo>
                <a:lnTo>
                  <a:pt x="314" y="0"/>
                </a:lnTo>
                <a:lnTo>
                  <a:pt x="314" y="0"/>
                </a:lnTo>
                <a:lnTo>
                  <a:pt x="310" y="1"/>
                </a:lnTo>
                <a:lnTo>
                  <a:pt x="307" y="2"/>
                </a:lnTo>
                <a:lnTo>
                  <a:pt x="307" y="2"/>
                </a:lnTo>
                <a:lnTo>
                  <a:pt x="303" y="8"/>
                </a:lnTo>
                <a:lnTo>
                  <a:pt x="303" y="8"/>
                </a:lnTo>
                <a:lnTo>
                  <a:pt x="301" y="11"/>
                </a:lnTo>
                <a:lnTo>
                  <a:pt x="299" y="11"/>
                </a:lnTo>
                <a:lnTo>
                  <a:pt x="298" y="10"/>
                </a:lnTo>
                <a:lnTo>
                  <a:pt x="298" y="10"/>
                </a:lnTo>
                <a:lnTo>
                  <a:pt x="291" y="7"/>
                </a:lnTo>
                <a:lnTo>
                  <a:pt x="291" y="7"/>
                </a:lnTo>
                <a:lnTo>
                  <a:pt x="294" y="1"/>
                </a:lnTo>
                <a:lnTo>
                  <a:pt x="294" y="1"/>
                </a:lnTo>
                <a:lnTo>
                  <a:pt x="293" y="2"/>
                </a:lnTo>
                <a:lnTo>
                  <a:pt x="291" y="5"/>
                </a:lnTo>
                <a:lnTo>
                  <a:pt x="289" y="10"/>
                </a:lnTo>
                <a:lnTo>
                  <a:pt x="289" y="10"/>
                </a:lnTo>
                <a:lnTo>
                  <a:pt x="289" y="10"/>
                </a:lnTo>
                <a:lnTo>
                  <a:pt x="288" y="15"/>
                </a:lnTo>
                <a:lnTo>
                  <a:pt x="285" y="18"/>
                </a:lnTo>
                <a:lnTo>
                  <a:pt x="281" y="21"/>
                </a:lnTo>
                <a:lnTo>
                  <a:pt x="275" y="22"/>
                </a:lnTo>
                <a:lnTo>
                  <a:pt x="275" y="22"/>
                </a:lnTo>
                <a:lnTo>
                  <a:pt x="278" y="18"/>
                </a:lnTo>
                <a:lnTo>
                  <a:pt x="278" y="18"/>
                </a:lnTo>
                <a:lnTo>
                  <a:pt x="274" y="21"/>
                </a:lnTo>
                <a:lnTo>
                  <a:pt x="274" y="21"/>
                </a:lnTo>
                <a:lnTo>
                  <a:pt x="274" y="21"/>
                </a:lnTo>
                <a:lnTo>
                  <a:pt x="274" y="21"/>
                </a:lnTo>
                <a:lnTo>
                  <a:pt x="272" y="25"/>
                </a:lnTo>
                <a:lnTo>
                  <a:pt x="272" y="25"/>
                </a:lnTo>
                <a:lnTo>
                  <a:pt x="268" y="28"/>
                </a:lnTo>
                <a:lnTo>
                  <a:pt x="268" y="28"/>
                </a:lnTo>
                <a:lnTo>
                  <a:pt x="254" y="34"/>
                </a:lnTo>
                <a:lnTo>
                  <a:pt x="254" y="34"/>
                </a:lnTo>
                <a:lnTo>
                  <a:pt x="248" y="38"/>
                </a:lnTo>
                <a:lnTo>
                  <a:pt x="242" y="39"/>
                </a:lnTo>
                <a:lnTo>
                  <a:pt x="242" y="39"/>
                </a:lnTo>
                <a:lnTo>
                  <a:pt x="239" y="42"/>
                </a:lnTo>
                <a:lnTo>
                  <a:pt x="239" y="42"/>
                </a:lnTo>
                <a:lnTo>
                  <a:pt x="243" y="43"/>
                </a:lnTo>
                <a:lnTo>
                  <a:pt x="243" y="43"/>
                </a:lnTo>
                <a:lnTo>
                  <a:pt x="242" y="46"/>
                </a:lnTo>
                <a:lnTo>
                  <a:pt x="242" y="46"/>
                </a:lnTo>
                <a:lnTo>
                  <a:pt x="238" y="51"/>
                </a:lnTo>
                <a:lnTo>
                  <a:pt x="234" y="56"/>
                </a:lnTo>
                <a:lnTo>
                  <a:pt x="234" y="56"/>
                </a:lnTo>
                <a:lnTo>
                  <a:pt x="232" y="57"/>
                </a:lnTo>
                <a:lnTo>
                  <a:pt x="228" y="57"/>
                </a:lnTo>
                <a:lnTo>
                  <a:pt x="228" y="57"/>
                </a:lnTo>
                <a:lnTo>
                  <a:pt x="229" y="58"/>
                </a:lnTo>
                <a:lnTo>
                  <a:pt x="229" y="58"/>
                </a:lnTo>
                <a:lnTo>
                  <a:pt x="231" y="59"/>
                </a:lnTo>
                <a:lnTo>
                  <a:pt x="231" y="62"/>
                </a:lnTo>
                <a:lnTo>
                  <a:pt x="228" y="63"/>
                </a:lnTo>
                <a:lnTo>
                  <a:pt x="228" y="63"/>
                </a:lnTo>
                <a:lnTo>
                  <a:pt x="224" y="65"/>
                </a:lnTo>
                <a:lnTo>
                  <a:pt x="219" y="69"/>
                </a:lnTo>
                <a:lnTo>
                  <a:pt x="215" y="77"/>
                </a:lnTo>
                <a:lnTo>
                  <a:pt x="215" y="77"/>
                </a:lnTo>
                <a:lnTo>
                  <a:pt x="202" y="96"/>
                </a:lnTo>
                <a:lnTo>
                  <a:pt x="202" y="96"/>
                </a:lnTo>
                <a:lnTo>
                  <a:pt x="206" y="96"/>
                </a:lnTo>
                <a:lnTo>
                  <a:pt x="206" y="98"/>
                </a:lnTo>
                <a:lnTo>
                  <a:pt x="206" y="99"/>
                </a:lnTo>
                <a:lnTo>
                  <a:pt x="206" y="99"/>
                </a:lnTo>
                <a:lnTo>
                  <a:pt x="213" y="90"/>
                </a:lnTo>
                <a:lnTo>
                  <a:pt x="213" y="90"/>
                </a:lnTo>
                <a:lnTo>
                  <a:pt x="215" y="90"/>
                </a:lnTo>
                <a:lnTo>
                  <a:pt x="215" y="90"/>
                </a:lnTo>
                <a:lnTo>
                  <a:pt x="207" y="108"/>
                </a:lnTo>
                <a:lnTo>
                  <a:pt x="207" y="108"/>
                </a:lnTo>
                <a:lnTo>
                  <a:pt x="207" y="113"/>
                </a:lnTo>
                <a:lnTo>
                  <a:pt x="207" y="115"/>
                </a:lnTo>
                <a:lnTo>
                  <a:pt x="207" y="115"/>
                </a:lnTo>
                <a:lnTo>
                  <a:pt x="208" y="119"/>
                </a:lnTo>
                <a:lnTo>
                  <a:pt x="207" y="122"/>
                </a:lnTo>
                <a:lnTo>
                  <a:pt x="206" y="130"/>
                </a:lnTo>
                <a:lnTo>
                  <a:pt x="206" y="130"/>
                </a:lnTo>
                <a:lnTo>
                  <a:pt x="206" y="132"/>
                </a:lnTo>
                <a:lnTo>
                  <a:pt x="208" y="136"/>
                </a:lnTo>
                <a:lnTo>
                  <a:pt x="208" y="136"/>
                </a:lnTo>
                <a:lnTo>
                  <a:pt x="208" y="140"/>
                </a:lnTo>
                <a:lnTo>
                  <a:pt x="210" y="142"/>
                </a:lnTo>
                <a:lnTo>
                  <a:pt x="207" y="148"/>
                </a:lnTo>
                <a:lnTo>
                  <a:pt x="207" y="148"/>
                </a:lnTo>
                <a:lnTo>
                  <a:pt x="206" y="155"/>
                </a:lnTo>
                <a:lnTo>
                  <a:pt x="207" y="160"/>
                </a:lnTo>
                <a:lnTo>
                  <a:pt x="208" y="166"/>
                </a:lnTo>
                <a:lnTo>
                  <a:pt x="211" y="171"/>
                </a:lnTo>
                <a:lnTo>
                  <a:pt x="211" y="171"/>
                </a:lnTo>
                <a:lnTo>
                  <a:pt x="221" y="187"/>
                </a:lnTo>
                <a:lnTo>
                  <a:pt x="221" y="187"/>
                </a:lnTo>
                <a:lnTo>
                  <a:pt x="228" y="197"/>
                </a:lnTo>
                <a:lnTo>
                  <a:pt x="228" y="197"/>
                </a:lnTo>
                <a:lnTo>
                  <a:pt x="232" y="203"/>
                </a:lnTo>
                <a:lnTo>
                  <a:pt x="233" y="210"/>
                </a:lnTo>
                <a:lnTo>
                  <a:pt x="234" y="224"/>
                </a:lnTo>
                <a:lnTo>
                  <a:pt x="234" y="224"/>
                </a:lnTo>
                <a:lnTo>
                  <a:pt x="234" y="258"/>
                </a:lnTo>
                <a:lnTo>
                  <a:pt x="234" y="258"/>
                </a:lnTo>
                <a:lnTo>
                  <a:pt x="234" y="260"/>
                </a:lnTo>
                <a:lnTo>
                  <a:pt x="237" y="261"/>
                </a:lnTo>
                <a:lnTo>
                  <a:pt x="237" y="261"/>
                </a:lnTo>
                <a:lnTo>
                  <a:pt x="263" y="275"/>
                </a:lnTo>
                <a:lnTo>
                  <a:pt x="263" y="275"/>
                </a:lnTo>
                <a:lnTo>
                  <a:pt x="272" y="280"/>
                </a:lnTo>
                <a:lnTo>
                  <a:pt x="280" y="286"/>
                </a:lnTo>
                <a:lnTo>
                  <a:pt x="289" y="292"/>
                </a:lnTo>
                <a:lnTo>
                  <a:pt x="296" y="300"/>
                </a:lnTo>
                <a:lnTo>
                  <a:pt x="296" y="300"/>
                </a:lnTo>
                <a:lnTo>
                  <a:pt x="314" y="318"/>
                </a:lnTo>
                <a:lnTo>
                  <a:pt x="314" y="318"/>
                </a:lnTo>
                <a:lnTo>
                  <a:pt x="306" y="328"/>
                </a:lnTo>
                <a:lnTo>
                  <a:pt x="306" y="328"/>
                </a:lnTo>
                <a:lnTo>
                  <a:pt x="305" y="332"/>
                </a:lnTo>
                <a:lnTo>
                  <a:pt x="307" y="334"/>
                </a:lnTo>
                <a:lnTo>
                  <a:pt x="307" y="334"/>
                </a:lnTo>
                <a:lnTo>
                  <a:pt x="316" y="343"/>
                </a:lnTo>
                <a:lnTo>
                  <a:pt x="316" y="343"/>
                </a:lnTo>
                <a:lnTo>
                  <a:pt x="321" y="351"/>
                </a:lnTo>
                <a:lnTo>
                  <a:pt x="325" y="357"/>
                </a:lnTo>
                <a:lnTo>
                  <a:pt x="327" y="365"/>
                </a:lnTo>
                <a:lnTo>
                  <a:pt x="327" y="373"/>
                </a:lnTo>
                <a:lnTo>
                  <a:pt x="327" y="373"/>
                </a:lnTo>
                <a:lnTo>
                  <a:pt x="336" y="519"/>
                </a:lnTo>
                <a:lnTo>
                  <a:pt x="336" y="519"/>
                </a:lnTo>
                <a:lnTo>
                  <a:pt x="336" y="523"/>
                </a:lnTo>
                <a:lnTo>
                  <a:pt x="335" y="527"/>
                </a:lnTo>
                <a:lnTo>
                  <a:pt x="335" y="527"/>
                </a:lnTo>
                <a:lnTo>
                  <a:pt x="332" y="522"/>
                </a:lnTo>
                <a:lnTo>
                  <a:pt x="332" y="522"/>
                </a:lnTo>
                <a:lnTo>
                  <a:pt x="310" y="462"/>
                </a:lnTo>
                <a:lnTo>
                  <a:pt x="298" y="432"/>
                </a:lnTo>
                <a:lnTo>
                  <a:pt x="284" y="404"/>
                </a:lnTo>
                <a:lnTo>
                  <a:pt x="284" y="404"/>
                </a:lnTo>
                <a:lnTo>
                  <a:pt x="254" y="348"/>
                </a:lnTo>
                <a:lnTo>
                  <a:pt x="223" y="293"/>
                </a:lnTo>
                <a:lnTo>
                  <a:pt x="223" y="293"/>
                </a:lnTo>
                <a:lnTo>
                  <a:pt x="221" y="289"/>
                </a:lnTo>
                <a:lnTo>
                  <a:pt x="221" y="289"/>
                </a:lnTo>
                <a:lnTo>
                  <a:pt x="218" y="285"/>
                </a:lnTo>
                <a:lnTo>
                  <a:pt x="216" y="284"/>
                </a:lnTo>
                <a:lnTo>
                  <a:pt x="213" y="285"/>
                </a:lnTo>
                <a:lnTo>
                  <a:pt x="210" y="287"/>
                </a:lnTo>
                <a:lnTo>
                  <a:pt x="210" y="287"/>
                </a:lnTo>
                <a:lnTo>
                  <a:pt x="206" y="292"/>
                </a:lnTo>
                <a:lnTo>
                  <a:pt x="201" y="297"/>
                </a:lnTo>
                <a:lnTo>
                  <a:pt x="196" y="301"/>
                </a:lnTo>
                <a:lnTo>
                  <a:pt x="190" y="303"/>
                </a:lnTo>
                <a:lnTo>
                  <a:pt x="190" y="303"/>
                </a:lnTo>
                <a:lnTo>
                  <a:pt x="177" y="308"/>
                </a:lnTo>
                <a:lnTo>
                  <a:pt x="164" y="313"/>
                </a:lnTo>
                <a:lnTo>
                  <a:pt x="164" y="313"/>
                </a:lnTo>
                <a:lnTo>
                  <a:pt x="149" y="318"/>
                </a:lnTo>
                <a:lnTo>
                  <a:pt x="149" y="318"/>
                </a:lnTo>
                <a:lnTo>
                  <a:pt x="110" y="329"/>
                </a:lnTo>
                <a:lnTo>
                  <a:pt x="110" y="329"/>
                </a:lnTo>
                <a:lnTo>
                  <a:pt x="83" y="338"/>
                </a:lnTo>
                <a:lnTo>
                  <a:pt x="83" y="338"/>
                </a:lnTo>
                <a:lnTo>
                  <a:pt x="73" y="341"/>
                </a:lnTo>
                <a:lnTo>
                  <a:pt x="73" y="341"/>
                </a:lnTo>
                <a:lnTo>
                  <a:pt x="66" y="343"/>
                </a:lnTo>
                <a:lnTo>
                  <a:pt x="60" y="348"/>
                </a:lnTo>
                <a:lnTo>
                  <a:pt x="55" y="354"/>
                </a:lnTo>
                <a:lnTo>
                  <a:pt x="52" y="362"/>
                </a:lnTo>
                <a:lnTo>
                  <a:pt x="52" y="362"/>
                </a:lnTo>
                <a:lnTo>
                  <a:pt x="45" y="380"/>
                </a:lnTo>
                <a:lnTo>
                  <a:pt x="45" y="380"/>
                </a:lnTo>
                <a:lnTo>
                  <a:pt x="42" y="390"/>
                </a:lnTo>
                <a:lnTo>
                  <a:pt x="41" y="400"/>
                </a:lnTo>
                <a:lnTo>
                  <a:pt x="40" y="410"/>
                </a:lnTo>
                <a:lnTo>
                  <a:pt x="40" y="420"/>
                </a:lnTo>
                <a:lnTo>
                  <a:pt x="40" y="420"/>
                </a:lnTo>
                <a:lnTo>
                  <a:pt x="42" y="457"/>
                </a:lnTo>
                <a:lnTo>
                  <a:pt x="42" y="457"/>
                </a:lnTo>
                <a:lnTo>
                  <a:pt x="42" y="479"/>
                </a:lnTo>
                <a:lnTo>
                  <a:pt x="42" y="479"/>
                </a:lnTo>
                <a:lnTo>
                  <a:pt x="45" y="504"/>
                </a:lnTo>
                <a:lnTo>
                  <a:pt x="45" y="504"/>
                </a:lnTo>
                <a:lnTo>
                  <a:pt x="44" y="509"/>
                </a:lnTo>
                <a:lnTo>
                  <a:pt x="44" y="509"/>
                </a:lnTo>
                <a:lnTo>
                  <a:pt x="41" y="517"/>
                </a:lnTo>
                <a:lnTo>
                  <a:pt x="40" y="524"/>
                </a:lnTo>
                <a:lnTo>
                  <a:pt x="39" y="540"/>
                </a:lnTo>
                <a:lnTo>
                  <a:pt x="39" y="540"/>
                </a:lnTo>
                <a:lnTo>
                  <a:pt x="39" y="549"/>
                </a:lnTo>
                <a:lnTo>
                  <a:pt x="40" y="558"/>
                </a:lnTo>
                <a:lnTo>
                  <a:pt x="40" y="558"/>
                </a:lnTo>
                <a:lnTo>
                  <a:pt x="40" y="562"/>
                </a:lnTo>
                <a:lnTo>
                  <a:pt x="40" y="567"/>
                </a:lnTo>
                <a:lnTo>
                  <a:pt x="40" y="567"/>
                </a:lnTo>
                <a:lnTo>
                  <a:pt x="32" y="598"/>
                </a:lnTo>
                <a:lnTo>
                  <a:pt x="32" y="598"/>
                </a:lnTo>
                <a:lnTo>
                  <a:pt x="31" y="608"/>
                </a:lnTo>
                <a:lnTo>
                  <a:pt x="31" y="617"/>
                </a:lnTo>
                <a:lnTo>
                  <a:pt x="31" y="617"/>
                </a:lnTo>
                <a:lnTo>
                  <a:pt x="32" y="628"/>
                </a:lnTo>
                <a:lnTo>
                  <a:pt x="34" y="641"/>
                </a:lnTo>
                <a:lnTo>
                  <a:pt x="34" y="641"/>
                </a:lnTo>
                <a:lnTo>
                  <a:pt x="34" y="643"/>
                </a:lnTo>
                <a:lnTo>
                  <a:pt x="34" y="644"/>
                </a:lnTo>
                <a:lnTo>
                  <a:pt x="34" y="644"/>
                </a:lnTo>
                <a:lnTo>
                  <a:pt x="31" y="653"/>
                </a:lnTo>
                <a:lnTo>
                  <a:pt x="29" y="662"/>
                </a:lnTo>
                <a:lnTo>
                  <a:pt x="27" y="679"/>
                </a:lnTo>
                <a:lnTo>
                  <a:pt x="27" y="679"/>
                </a:lnTo>
                <a:lnTo>
                  <a:pt x="25" y="691"/>
                </a:lnTo>
                <a:lnTo>
                  <a:pt x="21" y="704"/>
                </a:lnTo>
                <a:lnTo>
                  <a:pt x="21" y="704"/>
                </a:lnTo>
                <a:lnTo>
                  <a:pt x="18" y="716"/>
                </a:lnTo>
                <a:lnTo>
                  <a:pt x="16" y="729"/>
                </a:lnTo>
                <a:lnTo>
                  <a:pt x="15" y="742"/>
                </a:lnTo>
                <a:lnTo>
                  <a:pt x="15" y="755"/>
                </a:lnTo>
                <a:lnTo>
                  <a:pt x="15" y="755"/>
                </a:lnTo>
                <a:lnTo>
                  <a:pt x="14" y="774"/>
                </a:lnTo>
                <a:lnTo>
                  <a:pt x="14" y="774"/>
                </a:lnTo>
                <a:lnTo>
                  <a:pt x="14" y="803"/>
                </a:lnTo>
                <a:lnTo>
                  <a:pt x="13" y="831"/>
                </a:lnTo>
                <a:lnTo>
                  <a:pt x="13" y="831"/>
                </a:lnTo>
                <a:lnTo>
                  <a:pt x="9" y="857"/>
                </a:lnTo>
                <a:lnTo>
                  <a:pt x="9" y="857"/>
                </a:lnTo>
                <a:lnTo>
                  <a:pt x="0" y="933"/>
                </a:lnTo>
                <a:lnTo>
                  <a:pt x="0" y="933"/>
                </a:lnTo>
                <a:close/>
                <a:moveTo>
                  <a:pt x="298" y="12"/>
                </a:moveTo>
                <a:lnTo>
                  <a:pt x="298" y="12"/>
                </a:lnTo>
                <a:lnTo>
                  <a:pt x="289" y="18"/>
                </a:lnTo>
                <a:lnTo>
                  <a:pt x="289" y="18"/>
                </a:lnTo>
                <a:lnTo>
                  <a:pt x="291" y="13"/>
                </a:lnTo>
                <a:lnTo>
                  <a:pt x="293" y="11"/>
                </a:lnTo>
                <a:lnTo>
                  <a:pt x="294" y="11"/>
                </a:lnTo>
                <a:lnTo>
                  <a:pt x="298" y="12"/>
                </a:lnTo>
                <a:lnTo>
                  <a:pt x="298" y="12"/>
                </a:lnTo>
                <a:close/>
                <a:moveTo>
                  <a:pt x="104" y="970"/>
                </a:moveTo>
                <a:lnTo>
                  <a:pt x="104" y="970"/>
                </a:lnTo>
                <a:lnTo>
                  <a:pt x="117" y="998"/>
                </a:lnTo>
                <a:lnTo>
                  <a:pt x="117" y="998"/>
                </a:lnTo>
                <a:lnTo>
                  <a:pt x="113" y="996"/>
                </a:lnTo>
                <a:lnTo>
                  <a:pt x="109" y="994"/>
                </a:lnTo>
                <a:lnTo>
                  <a:pt x="107" y="990"/>
                </a:lnTo>
                <a:lnTo>
                  <a:pt x="104" y="985"/>
                </a:lnTo>
                <a:lnTo>
                  <a:pt x="103" y="981"/>
                </a:lnTo>
                <a:lnTo>
                  <a:pt x="103" y="978"/>
                </a:lnTo>
                <a:lnTo>
                  <a:pt x="103" y="973"/>
                </a:lnTo>
                <a:lnTo>
                  <a:pt x="104" y="970"/>
                </a:lnTo>
                <a:lnTo>
                  <a:pt x="104" y="970"/>
                </a:lnTo>
                <a:close/>
                <a:moveTo>
                  <a:pt x="99" y="845"/>
                </a:moveTo>
                <a:lnTo>
                  <a:pt x="99" y="845"/>
                </a:lnTo>
                <a:lnTo>
                  <a:pt x="102" y="834"/>
                </a:lnTo>
                <a:lnTo>
                  <a:pt x="103" y="823"/>
                </a:lnTo>
                <a:lnTo>
                  <a:pt x="103" y="823"/>
                </a:lnTo>
                <a:lnTo>
                  <a:pt x="107" y="777"/>
                </a:lnTo>
                <a:lnTo>
                  <a:pt x="107" y="777"/>
                </a:lnTo>
                <a:lnTo>
                  <a:pt x="108" y="774"/>
                </a:lnTo>
                <a:lnTo>
                  <a:pt x="109" y="772"/>
                </a:lnTo>
                <a:lnTo>
                  <a:pt x="110" y="772"/>
                </a:lnTo>
                <a:lnTo>
                  <a:pt x="113" y="772"/>
                </a:lnTo>
                <a:lnTo>
                  <a:pt x="113" y="772"/>
                </a:lnTo>
                <a:lnTo>
                  <a:pt x="304" y="773"/>
                </a:lnTo>
                <a:lnTo>
                  <a:pt x="304" y="773"/>
                </a:lnTo>
                <a:lnTo>
                  <a:pt x="309" y="774"/>
                </a:lnTo>
                <a:lnTo>
                  <a:pt x="314" y="778"/>
                </a:lnTo>
                <a:lnTo>
                  <a:pt x="316" y="783"/>
                </a:lnTo>
                <a:lnTo>
                  <a:pt x="316" y="789"/>
                </a:lnTo>
                <a:lnTo>
                  <a:pt x="316" y="789"/>
                </a:lnTo>
                <a:lnTo>
                  <a:pt x="288" y="917"/>
                </a:lnTo>
                <a:lnTo>
                  <a:pt x="288" y="917"/>
                </a:lnTo>
                <a:lnTo>
                  <a:pt x="270" y="990"/>
                </a:lnTo>
                <a:lnTo>
                  <a:pt x="270" y="990"/>
                </a:lnTo>
                <a:lnTo>
                  <a:pt x="268" y="998"/>
                </a:lnTo>
                <a:lnTo>
                  <a:pt x="264" y="1001"/>
                </a:lnTo>
                <a:lnTo>
                  <a:pt x="259" y="1004"/>
                </a:lnTo>
                <a:lnTo>
                  <a:pt x="252" y="1005"/>
                </a:lnTo>
                <a:lnTo>
                  <a:pt x="252" y="1005"/>
                </a:lnTo>
                <a:lnTo>
                  <a:pt x="200" y="1001"/>
                </a:lnTo>
                <a:lnTo>
                  <a:pt x="200" y="1001"/>
                </a:lnTo>
                <a:lnTo>
                  <a:pt x="200" y="1001"/>
                </a:lnTo>
                <a:lnTo>
                  <a:pt x="143" y="999"/>
                </a:lnTo>
                <a:lnTo>
                  <a:pt x="143" y="999"/>
                </a:lnTo>
                <a:lnTo>
                  <a:pt x="139" y="998"/>
                </a:lnTo>
                <a:lnTo>
                  <a:pt x="138" y="998"/>
                </a:lnTo>
                <a:lnTo>
                  <a:pt x="136" y="995"/>
                </a:lnTo>
                <a:lnTo>
                  <a:pt x="136" y="993"/>
                </a:lnTo>
                <a:lnTo>
                  <a:pt x="136" y="993"/>
                </a:lnTo>
                <a:lnTo>
                  <a:pt x="134" y="979"/>
                </a:lnTo>
                <a:lnTo>
                  <a:pt x="132" y="972"/>
                </a:lnTo>
                <a:lnTo>
                  <a:pt x="128" y="965"/>
                </a:lnTo>
                <a:lnTo>
                  <a:pt x="128" y="965"/>
                </a:lnTo>
                <a:lnTo>
                  <a:pt x="124" y="958"/>
                </a:lnTo>
                <a:lnTo>
                  <a:pt x="122" y="949"/>
                </a:lnTo>
                <a:lnTo>
                  <a:pt x="122" y="949"/>
                </a:lnTo>
                <a:lnTo>
                  <a:pt x="114" y="929"/>
                </a:lnTo>
                <a:lnTo>
                  <a:pt x="114" y="929"/>
                </a:lnTo>
                <a:lnTo>
                  <a:pt x="110" y="923"/>
                </a:lnTo>
                <a:lnTo>
                  <a:pt x="108" y="916"/>
                </a:lnTo>
                <a:lnTo>
                  <a:pt x="108" y="916"/>
                </a:lnTo>
                <a:lnTo>
                  <a:pt x="98" y="865"/>
                </a:lnTo>
                <a:lnTo>
                  <a:pt x="98" y="865"/>
                </a:lnTo>
                <a:lnTo>
                  <a:pt x="97" y="855"/>
                </a:lnTo>
                <a:lnTo>
                  <a:pt x="99" y="845"/>
                </a:lnTo>
                <a:lnTo>
                  <a:pt x="99" y="8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9" name="直接箭头连接符 88"/>
          <p:cNvCxnSpPr/>
          <p:nvPr/>
        </p:nvCxnSpPr>
        <p:spPr>
          <a:xfrm flipH="1" flipV="1">
            <a:off x="4502470" y="3577924"/>
            <a:ext cx="368835" cy="0"/>
          </a:xfrm>
          <a:prstGeom prst="straightConnector1">
            <a:avLst/>
          </a:prstGeom>
          <a:ln w="12700" cap="rnd" cmpd="sng">
            <a:solidFill>
              <a:schemeClr val="tx1">
                <a:lumMod val="50000"/>
                <a:lumOff val="50000"/>
              </a:schemeClr>
            </a:solidFill>
            <a:prstDash val="dash"/>
            <a:round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/>
          <p:nvPr/>
        </p:nvCxnSpPr>
        <p:spPr>
          <a:xfrm flipH="1" flipV="1">
            <a:off x="4909876" y="2571654"/>
            <a:ext cx="417647" cy="809146"/>
          </a:xfrm>
          <a:prstGeom prst="straightConnector1">
            <a:avLst/>
          </a:prstGeom>
          <a:ln w="12700" cap="rnd" cmpd="sng">
            <a:solidFill>
              <a:schemeClr val="tx1">
                <a:lumMod val="50000"/>
                <a:lumOff val="50000"/>
              </a:schemeClr>
            </a:solidFill>
            <a:prstDash val="dash"/>
            <a:round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/>
          <p:nvPr/>
        </p:nvCxnSpPr>
        <p:spPr>
          <a:xfrm flipV="1">
            <a:off x="6694391" y="2571430"/>
            <a:ext cx="450197" cy="809370"/>
          </a:xfrm>
          <a:prstGeom prst="straightConnector1">
            <a:avLst/>
          </a:prstGeom>
          <a:ln w="12700" cap="rnd" cmpd="sng">
            <a:solidFill>
              <a:schemeClr val="tx1">
                <a:lumMod val="50000"/>
                <a:lumOff val="50000"/>
              </a:schemeClr>
            </a:solidFill>
            <a:prstDash val="dash"/>
            <a:round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/>
          <p:nvPr/>
        </p:nvCxnSpPr>
        <p:spPr>
          <a:xfrm flipV="1">
            <a:off x="7281046" y="3577924"/>
            <a:ext cx="368835" cy="0"/>
          </a:xfrm>
          <a:prstGeom prst="straightConnector1">
            <a:avLst/>
          </a:prstGeom>
          <a:ln w="12700" cap="rnd" cmpd="sng">
            <a:solidFill>
              <a:schemeClr val="tx1">
                <a:lumMod val="50000"/>
                <a:lumOff val="50000"/>
              </a:schemeClr>
            </a:solidFill>
            <a:prstDash val="dash"/>
            <a:round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iṩľiḑe"/>
          <p:cNvGrpSpPr/>
          <p:nvPr/>
        </p:nvGrpSpPr>
        <p:grpSpPr>
          <a:xfrm>
            <a:off x="1374077" y="1266618"/>
            <a:ext cx="2864227" cy="1092891"/>
            <a:chOff x="8228164" y="1834582"/>
            <a:chExt cx="3290736" cy="1092891"/>
          </a:xfrm>
        </p:grpSpPr>
        <p:sp>
          <p:nvSpPr>
            <p:cNvPr id="77" name="íŝľïḓe"/>
            <p:cNvSpPr/>
            <p:nvPr/>
          </p:nvSpPr>
          <p:spPr bwMode="auto">
            <a:xfrm>
              <a:off x="8228164" y="2222178"/>
              <a:ext cx="3290736" cy="705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bg1"/>
                  </a:solidFill>
                </a:rPr>
                <a:t>Copy paste fonts. Choose the only option to retain text.</a:t>
              </a:r>
              <a:endParaRPr lang="en-US" altLang="zh-CN" sz="1100" dirty="0">
                <a:solidFill>
                  <a:schemeClr val="bg1"/>
                </a:solidFill>
              </a:endParaRPr>
            </a:p>
          </p:txBody>
        </p:sp>
        <p:sp>
          <p:nvSpPr>
            <p:cNvPr id="78" name="iṧḷïďè"/>
            <p:cNvSpPr txBox="1"/>
            <p:nvPr/>
          </p:nvSpPr>
          <p:spPr bwMode="auto">
            <a:xfrm>
              <a:off x="8228164" y="1834582"/>
              <a:ext cx="3290736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400" b="1" dirty="0">
                  <a:solidFill>
                    <a:schemeClr val="bg1"/>
                  </a:solidFill>
                </a:rPr>
                <a:t>Text here</a:t>
              </a:r>
              <a:endParaRPr lang="en-US" altLang="zh-CN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íśḷidê"/>
          <p:cNvGrpSpPr/>
          <p:nvPr/>
        </p:nvGrpSpPr>
        <p:grpSpPr>
          <a:xfrm>
            <a:off x="666747" y="2586545"/>
            <a:ext cx="2864227" cy="1092891"/>
            <a:chOff x="8228164" y="1834582"/>
            <a:chExt cx="3290736" cy="1092891"/>
          </a:xfrm>
        </p:grpSpPr>
        <p:sp>
          <p:nvSpPr>
            <p:cNvPr id="75" name="iśḷîḍé"/>
            <p:cNvSpPr/>
            <p:nvPr/>
          </p:nvSpPr>
          <p:spPr bwMode="auto">
            <a:xfrm>
              <a:off x="8228164" y="2222178"/>
              <a:ext cx="3290736" cy="705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bg1"/>
                  </a:solidFill>
                </a:rPr>
                <a:t>Copy paste fonts. Choose the only option to retain text.</a:t>
              </a:r>
              <a:endParaRPr lang="en-US" altLang="zh-CN" sz="1100" dirty="0">
                <a:solidFill>
                  <a:schemeClr val="bg1"/>
                </a:solidFill>
              </a:endParaRPr>
            </a:p>
          </p:txBody>
        </p:sp>
        <p:sp>
          <p:nvSpPr>
            <p:cNvPr id="76" name="ïṧlîḑe"/>
            <p:cNvSpPr txBox="1"/>
            <p:nvPr/>
          </p:nvSpPr>
          <p:spPr bwMode="auto">
            <a:xfrm>
              <a:off x="8228164" y="1834582"/>
              <a:ext cx="3290736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400" b="1" dirty="0">
                  <a:solidFill>
                    <a:schemeClr val="bg1"/>
                  </a:solidFill>
                </a:rPr>
                <a:t>Text here</a:t>
              </a:r>
              <a:endParaRPr lang="en-US" altLang="zh-CN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ïṧ1íḓe"/>
          <p:cNvGrpSpPr/>
          <p:nvPr/>
        </p:nvGrpSpPr>
        <p:grpSpPr>
          <a:xfrm>
            <a:off x="7953691" y="1266618"/>
            <a:ext cx="2864227" cy="1092891"/>
            <a:chOff x="8228164" y="1834582"/>
            <a:chExt cx="3290736" cy="1092891"/>
          </a:xfrm>
        </p:grpSpPr>
        <p:sp>
          <p:nvSpPr>
            <p:cNvPr id="73" name="íṣľïḍê"/>
            <p:cNvSpPr/>
            <p:nvPr/>
          </p:nvSpPr>
          <p:spPr bwMode="auto">
            <a:xfrm>
              <a:off x="8228164" y="2222178"/>
              <a:ext cx="3290736" cy="705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bg1"/>
                  </a:solidFill>
                </a:rPr>
                <a:t>Copy paste fonts. Choose the only option to retain text.</a:t>
              </a:r>
              <a:endParaRPr lang="en-US" altLang="zh-CN" sz="1100" dirty="0">
                <a:solidFill>
                  <a:schemeClr val="bg1"/>
                </a:solidFill>
              </a:endParaRPr>
            </a:p>
          </p:txBody>
        </p:sp>
        <p:sp>
          <p:nvSpPr>
            <p:cNvPr id="74" name="ïṣľïḑê"/>
            <p:cNvSpPr txBox="1"/>
            <p:nvPr/>
          </p:nvSpPr>
          <p:spPr bwMode="auto">
            <a:xfrm>
              <a:off x="8228164" y="1834582"/>
              <a:ext cx="3290736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400" b="1" dirty="0">
                  <a:solidFill>
                    <a:schemeClr val="bg1"/>
                  </a:solidFill>
                </a:rPr>
                <a:t>Text here</a:t>
              </a:r>
              <a:endParaRPr lang="en-US" altLang="zh-CN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iṣľïďê"/>
          <p:cNvGrpSpPr/>
          <p:nvPr/>
        </p:nvGrpSpPr>
        <p:grpSpPr>
          <a:xfrm>
            <a:off x="8661021" y="2586545"/>
            <a:ext cx="2864227" cy="1092891"/>
            <a:chOff x="8228164" y="1834582"/>
            <a:chExt cx="3290736" cy="1092891"/>
          </a:xfrm>
        </p:grpSpPr>
        <p:sp>
          <p:nvSpPr>
            <p:cNvPr id="71" name="iṡļîḍè"/>
            <p:cNvSpPr/>
            <p:nvPr/>
          </p:nvSpPr>
          <p:spPr bwMode="auto">
            <a:xfrm>
              <a:off x="8228164" y="2222178"/>
              <a:ext cx="3290736" cy="705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bg1"/>
                  </a:solidFill>
                </a:rPr>
                <a:t>Copy paste fonts. Choose the only option to retain text.</a:t>
              </a:r>
              <a:endParaRPr lang="en-US" altLang="zh-CN" sz="1100" dirty="0">
                <a:solidFill>
                  <a:schemeClr val="bg1"/>
                </a:solidFill>
              </a:endParaRPr>
            </a:p>
          </p:txBody>
        </p:sp>
        <p:sp>
          <p:nvSpPr>
            <p:cNvPr id="72" name="îs1ïḋè"/>
            <p:cNvSpPr txBox="1"/>
            <p:nvPr/>
          </p:nvSpPr>
          <p:spPr bwMode="auto">
            <a:xfrm>
              <a:off x="8228164" y="1834582"/>
              <a:ext cx="3290736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400" b="1" dirty="0">
                  <a:solidFill>
                    <a:schemeClr val="bg1"/>
                  </a:solidFill>
                </a:rPr>
                <a:t>Text here</a:t>
              </a:r>
              <a:endParaRPr lang="en-US" altLang="zh-CN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îśḷíḑê"/>
          <p:cNvGrpSpPr/>
          <p:nvPr/>
        </p:nvGrpSpPr>
        <p:grpSpPr>
          <a:xfrm>
            <a:off x="666747" y="4343561"/>
            <a:ext cx="10858500" cy="1248749"/>
            <a:chOff x="660399" y="4885351"/>
            <a:chExt cx="10858500" cy="1248749"/>
          </a:xfrm>
        </p:grpSpPr>
        <p:sp>
          <p:nvSpPr>
            <p:cNvPr id="51" name="iṡľîďe"/>
            <p:cNvSpPr txBox="1"/>
            <p:nvPr/>
          </p:nvSpPr>
          <p:spPr>
            <a:xfrm>
              <a:off x="660399" y="4885351"/>
              <a:ext cx="10858500" cy="4616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buSzPct val="25000"/>
              </a:pPr>
              <a:r>
                <a:rPr lang="en-US" sz="2000" b="1" dirty="0">
                  <a:solidFill>
                    <a:srgbClr val="E4BF1B"/>
                  </a:solidFill>
                </a:rPr>
                <a:t>UNIFIED FONTS MAKE READING MORE FLUENT.</a:t>
              </a:r>
              <a:endParaRPr lang="en-US" sz="2000" b="1" dirty="0">
                <a:solidFill>
                  <a:srgbClr val="E4BF1B"/>
                </a:solidFill>
              </a:endParaRPr>
            </a:p>
          </p:txBody>
        </p:sp>
        <p:sp>
          <p:nvSpPr>
            <p:cNvPr id="52" name="îš1íḍe"/>
            <p:cNvSpPr txBox="1"/>
            <p:nvPr/>
          </p:nvSpPr>
          <p:spPr>
            <a:xfrm>
              <a:off x="660399" y="5346986"/>
              <a:ext cx="10858500" cy="7871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  <a:buSzPct val="25000"/>
              </a:pPr>
              <a:r>
                <a:rPr lang="en-US" altLang="zh-CN" sz="1200" dirty="0">
                  <a:solidFill>
                    <a:schemeClr val="bg1"/>
                  </a:solidFill>
                </a:rPr>
                <a:t>Theme color makes PPT more convenient to </a:t>
              </a:r>
              <a:r>
                <a:rPr lang="en-US" altLang="zh-CN" sz="1200" dirty="0" err="1">
                  <a:solidFill>
                    <a:schemeClr val="bg1"/>
                  </a:solidFill>
                </a:rPr>
                <a:t>change.Adjust</a:t>
              </a:r>
              <a:r>
                <a:rPr lang="en-US" altLang="zh-CN" sz="1200" dirty="0">
                  <a:solidFill>
                    <a:schemeClr val="bg1"/>
                  </a:solidFill>
                </a:rPr>
                <a:t> the spacing to adapt to Chinese typesetting, </a:t>
              </a:r>
              <a:endParaRPr lang="en-US" altLang="zh-CN" sz="1200" dirty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  <a:buSzPct val="25000"/>
              </a:pPr>
              <a:r>
                <a:rPr lang="en-US" altLang="zh-CN" sz="1200" dirty="0">
                  <a:solidFill>
                    <a:schemeClr val="bg1"/>
                  </a:solidFill>
                </a:rPr>
                <a:t>use the reference line in PPT.</a:t>
              </a:r>
              <a:endParaRPr lang="en-US" altLang="zh-CN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4" r="9563"/>
          <a:stretch>
            <a:fillRect/>
          </a:stretch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231726" y="631629"/>
            <a:ext cx="9728548" cy="5218960"/>
            <a:chOff x="540152" y="405114"/>
            <a:chExt cx="11111696" cy="5960962"/>
          </a:xfrm>
        </p:grpSpPr>
        <p:sp>
          <p:nvSpPr>
            <p:cNvPr id="8" name="矩形 7"/>
            <p:cNvSpPr/>
            <p:nvPr/>
          </p:nvSpPr>
          <p:spPr>
            <a:xfrm>
              <a:off x="540152" y="405114"/>
              <a:ext cx="11111696" cy="5960962"/>
            </a:xfrm>
            <a:prstGeom prst="rect">
              <a:avLst/>
            </a:prstGeom>
            <a:solidFill>
              <a:srgbClr val="03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681214" y="558505"/>
              <a:ext cx="10829570" cy="5604076"/>
            </a:xfrm>
            <a:prstGeom prst="rect">
              <a:avLst/>
            </a:prstGeom>
            <a:noFill/>
            <a:ln>
              <a:solidFill>
                <a:srgbClr val="E4B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94" r="42064" b="7246"/>
          <a:stretch>
            <a:fillRect/>
          </a:stretch>
        </p:blipFill>
        <p:spPr>
          <a:xfrm rot="16200000">
            <a:off x="5904440" y="2082092"/>
            <a:ext cx="4537275" cy="597523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3379580" y="1399065"/>
            <a:ext cx="5432837" cy="2804008"/>
            <a:chOff x="3686761" y="1490364"/>
            <a:chExt cx="5432837" cy="2804008"/>
          </a:xfrm>
        </p:grpSpPr>
        <p:sp>
          <p:nvSpPr>
            <p:cNvPr id="21" name="文本框 20"/>
            <p:cNvSpPr txBox="1"/>
            <p:nvPr/>
          </p:nvSpPr>
          <p:spPr>
            <a:xfrm>
              <a:off x="5123020" y="1490364"/>
              <a:ext cx="2560322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500" b="1" i="0" u="none" strike="noStrike" kern="1200" cap="none" spc="0" normalizeH="0" baseline="0" noProof="0" dirty="0">
                  <a:ln>
                    <a:gradFill>
                      <a:gsLst>
                        <a:gs pos="0">
                          <a:prstClr val="white"/>
                        </a:gs>
                        <a:gs pos="83000">
                          <a:prstClr val="white">
                            <a:alpha val="0"/>
                          </a:prstClr>
                        </a:gs>
                      </a:gsLst>
                      <a:lin ang="5400000" scaled="1"/>
                    </a:gradFill>
                  </a:ln>
                  <a:noFill/>
                  <a:effectLst>
                    <a:outerShdw blurRad="152400" sx="108000" sy="108000" algn="ctr" rotWithShape="0">
                      <a:prstClr val="black">
                        <a:alpha val="27000"/>
                      </a:prstClr>
                    </a:outerShdw>
                  </a:effectLst>
                  <a:uLnTx/>
                  <a:uFillTx/>
                  <a:latin typeface="Impact" panose="020B0806030902050204" pitchFamily="34" charset="0"/>
                  <a:ea typeface="等线" panose="02010600030101010101" charset="-122"/>
                  <a:cs typeface="+mn-cs"/>
                </a:rPr>
                <a:t>04</a:t>
              </a:r>
              <a:endParaRPr kumimoji="0" lang="zh-CN" altLang="en-US" sz="11500" b="1" i="0" u="none" strike="noStrike" kern="1200" cap="none" spc="0" normalizeH="0" baseline="0" noProof="0" dirty="0">
                <a:ln>
                  <a:gradFill>
                    <a:gsLst>
                      <a:gs pos="0">
                        <a:prstClr val="white"/>
                      </a:gs>
                      <a:gs pos="83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noFill/>
                <a:effectLst>
                  <a:outerShdw blurRad="152400" sx="108000" sy="108000" algn="ctr" rotWithShape="0">
                    <a:prstClr val="black">
                      <a:alpha val="27000"/>
                    </a:prstClr>
                  </a:outerShdw>
                </a:effectLst>
                <a:uLnTx/>
                <a:uFillTx/>
                <a:latin typeface="Impact" panose="020B0806030902050204" pitchFamily="34" charset="0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3686761" y="2661552"/>
              <a:ext cx="5432837" cy="1632820"/>
              <a:chOff x="3686761" y="2661552"/>
              <a:chExt cx="5432837" cy="1632820"/>
            </a:xfrm>
          </p:grpSpPr>
          <p:sp>
            <p:nvSpPr>
              <p:cNvPr id="23" name="TextBox 6"/>
              <p:cNvSpPr txBox="1"/>
              <p:nvPr/>
            </p:nvSpPr>
            <p:spPr>
              <a:xfrm>
                <a:off x="3686761" y="3677215"/>
                <a:ext cx="5432837" cy="617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2286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ource Sans Pro Light"/>
                    <a:ea typeface="+mn-ea"/>
                    <a:cs typeface="+mn-cs"/>
                  </a:rPr>
                  <a:t>Studio is a fast way to start your responsive web design projects that harnesses the power of Sass and Compass. 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 Light"/>
                  <a:ea typeface="+mn-ea"/>
                  <a:cs typeface="+mn-cs"/>
                </a:endParaRPr>
              </a:p>
            </p:txBody>
          </p:sp>
          <p:sp>
            <p:nvSpPr>
              <p:cNvPr id="24" name="TextBox 7"/>
              <p:cNvSpPr txBox="1"/>
              <p:nvPr/>
            </p:nvSpPr>
            <p:spPr>
              <a:xfrm>
                <a:off x="4232903" y="2661552"/>
                <a:ext cx="434055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dist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4BF1B"/>
                    </a:solidFill>
                    <a:effectLst/>
                    <a:uLnTx/>
                    <a:uFillTx/>
                    <a:latin typeface="Impact" panose="020B0806030902050204" pitchFamily="34" charset="0"/>
                    <a:ea typeface="+mn-ea"/>
                    <a:cs typeface="+mn-cs"/>
                  </a:rPr>
                  <a:t>ANALYSIS</a:t>
                </a:r>
                <a:endParaRPr kumimoji="0" lang="en-US" sz="6000" b="0" i="0" u="none" strike="noStrike" kern="3000" cap="none" spc="30" normalizeH="0" baseline="0" noProof="0" dirty="0">
                  <a:ln>
                    <a:noFill/>
                  </a:ln>
                  <a:solidFill>
                    <a:srgbClr val="E4BF1B"/>
                  </a:solidFill>
                  <a:effectLst/>
                  <a:uLnTx/>
                  <a:uFillTx/>
                  <a:latin typeface="Impact" panose="020B0806030902050204" pitchFamily="34" charset="0"/>
                  <a:ea typeface="+mn-ea"/>
                  <a:cs typeface="+mn-cs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4" r="9563"/>
          <a:stretch>
            <a:fillRect/>
          </a:stretch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167638" y="182880"/>
            <a:ext cx="11856722" cy="6492240"/>
            <a:chOff x="540152" y="405114"/>
            <a:chExt cx="11111696" cy="5960962"/>
          </a:xfrm>
        </p:grpSpPr>
        <p:sp>
          <p:nvSpPr>
            <p:cNvPr id="21" name="矩形 20"/>
            <p:cNvSpPr/>
            <p:nvPr/>
          </p:nvSpPr>
          <p:spPr>
            <a:xfrm>
              <a:off x="540152" y="405114"/>
              <a:ext cx="11111696" cy="5960962"/>
            </a:xfrm>
            <a:prstGeom prst="rect">
              <a:avLst/>
            </a:prstGeom>
            <a:solidFill>
              <a:srgbClr val="03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81214" y="558505"/>
              <a:ext cx="10829570" cy="5604076"/>
            </a:xfrm>
            <a:prstGeom prst="rect">
              <a:avLst/>
            </a:prstGeom>
            <a:noFill/>
            <a:ln>
              <a:solidFill>
                <a:srgbClr val="E4B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9" name="26700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1201663" y="1401632"/>
            <a:ext cx="9509192" cy="6860277"/>
            <a:chOff x="1262623" y="1599752"/>
            <a:chExt cx="9509192" cy="6860277"/>
          </a:xfrm>
        </p:grpSpPr>
        <p:grpSp>
          <p:nvGrpSpPr>
            <p:cNvPr id="40" name="išļîḓe"/>
            <p:cNvGrpSpPr/>
            <p:nvPr/>
          </p:nvGrpSpPr>
          <p:grpSpPr>
            <a:xfrm>
              <a:off x="4815141" y="2925678"/>
              <a:ext cx="2549016" cy="3932322"/>
              <a:chOff x="4815142" y="2925678"/>
              <a:chExt cx="2549016" cy="3932322"/>
            </a:xfrm>
          </p:grpSpPr>
          <p:sp>
            <p:nvSpPr>
              <p:cNvPr id="69" name="îSḻîdê"/>
              <p:cNvSpPr/>
              <p:nvPr/>
            </p:nvSpPr>
            <p:spPr>
              <a:xfrm>
                <a:off x="6818728" y="6282314"/>
                <a:ext cx="135656" cy="4382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682" y="0"/>
                    </a:moveTo>
                    <a:lnTo>
                      <a:pt x="0" y="4122"/>
                    </a:lnTo>
                    <a:lnTo>
                      <a:pt x="4354" y="21600"/>
                    </a:lnTo>
                    <a:lnTo>
                      <a:pt x="21600" y="13430"/>
                    </a:lnTo>
                    <a:lnTo>
                      <a:pt x="5682" y="0"/>
                    </a:lnTo>
                    <a:close/>
                  </a:path>
                </a:pathLst>
              </a:custGeom>
              <a:solidFill>
                <a:srgbClr val="E5E5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numCol="1" anchor="ctr">
                <a:normAutofit fontScale="62500" lnSpcReduction="20000"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1pPr>
                <a:lvl2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2pPr>
                <a:lvl3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3pPr>
                <a:lvl4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4pPr>
                <a:lvl5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5pPr>
                <a:lvl6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6pPr>
                <a:lvl7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7pPr>
                <a:lvl8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8pPr>
                <a:lvl9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9pPr>
              </a:lstStyle>
              <a:p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ïṧḷiḑè"/>
              <p:cNvSpPr/>
              <p:nvPr/>
            </p:nvSpPr>
            <p:spPr>
              <a:xfrm flipH="1">
                <a:off x="5255866" y="6282113"/>
                <a:ext cx="118852" cy="4404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206" y="0"/>
                    </a:moveTo>
                    <a:lnTo>
                      <a:pt x="0" y="4621"/>
                    </a:lnTo>
                    <a:lnTo>
                      <a:pt x="4969" y="21600"/>
                    </a:lnTo>
                    <a:lnTo>
                      <a:pt x="21600" y="13882"/>
                    </a:lnTo>
                    <a:lnTo>
                      <a:pt x="12206" y="0"/>
                    </a:lnTo>
                    <a:close/>
                  </a:path>
                </a:pathLst>
              </a:custGeom>
              <a:solidFill>
                <a:srgbClr val="E5E5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numCol="1" anchor="ctr">
                <a:normAutofit fontScale="62500" lnSpcReduction="20000"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1pPr>
                <a:lvl2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2pPr>
                <a:lvl3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3pPr>
                <a:lvl4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4pPr>
                <a:lvl5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5pPr>
                <a:lvl6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6pPr>
                <a:lvl7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7pPr>
                <a:lvl8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8pPr>
                <a:lvl9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9pPr>
              </a:lstStyle>
              <a:p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íṧlïdê"/>
              <p:cNvSpPr/>
              <p:nvPr/>
            </p:nvSpPr>
            <p:spPr>
              <a:xfrm>
                <a:off x="5345518" y="6176342"/>
                <a:ext cx="1542421" cy="6816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1" h="21600" extrusionOk="0">
                    <a:moveTo>
                      <a:pt x="593" y="0"/>
                    </a:moveTo>
                    <a:cubicBezTo>
                      <a:pt x="303" y="4387"/>
                      <a:pt x="118" y="8797"/>
                      <a:pt x="40" y="13221"/>
                    </a:cubicBezTo>
                    <a:cubicBezTo>
                      <a:pt x="-9" y="16013"/>
                      <a:pt x="-4" y="18806"/>
                      <a:pt x="10" y="21600"/>
                    </a:cubicBezTo>
                    <a:lnTo>
                      <a:pt x="21591" y="21600"/>
                    </a:lnTo>
                    <a:cubicBezTo>
                      <a:pt x="21558" y="20996"/>
                      <a:pt x="21526" y="20393"/>
                      <a:pt x="21494" y="19789"/>
                    </a:cubicBezTo>
                    <a:cubicBezTo>
                      <a:pt x="21462" y="19185"/>
                      <a:pt x="21430" y="18581"/>
                      <a:pt x="21398" y="17977"/>
                    </a:cubicBezTo>
                    <a:lnTo>
                      <a:pt x="20174" y="60"/>
                    </a:lnTo>
                    <a:lnTo>
                      <a:pt x="593" y="0"/>
                    </a:lnTo>
                    <a:close/>
                  </a:path>
                </a:pathLst>
              </a:custGeom>
              <a:solidFill>
                <a:srgbClr val="06387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numCol="1" anchor="ctr">
                <a:normAutofit lnSpcReduction="10000"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1pPr>
                <a:lvl2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2pPr>
                <a:lvl3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3pPr>
                <a:lvl4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4pPr>
                <a:lvl5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5pPr>
                <a:lvl6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6pPr>
                <a:lvl7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7pPr>
                <a:lvl8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8pPr>
                <a:lvl9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9pPr>
              </a:lstStyle>
              <a:p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iṥlíḍè"/>
              <p:cNvSpPr/>
              <p:nvPr/>
            </p:nvSpPr>
            <p:spPr>
              <a:xfrm>
                <a:off x="5762181" y="4033905"/>
                <a:ext cx="617010" cy="21558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9" y="3"/>
                    </a:moveTo>
                    <a:cubicBezTo>
                      <a:pt x="1684" y="497"/>
                      <a:pt x="1506" y="997"/>
                      <a:pt x="1477" y="1499"/>
                    </a:cubicBezTo>
                    <a:cubicBezTo>
                      <a:pt x="1449" y="1999"/>
                      <a:pt x="1568" y="2498"/>
                      <a:pt x="1717" y="2997"/>
                    </a:cubicBezTo>
                    <a:cubicBezTo>
                      <a:pt x="2034" y="4055"/>
                      <a:pt x="2478" y="5096"/>
                      <a:pt x="2927" y="6140"/>
                    </a:cubicBezTo>
                    <a:cubicBezTo>
                      <a:pt x="4091" y="8851"/>
                      <a:pt x="5274" y="11589"/>
                      <a:pt x="6213" y="14329"/>
                    </a:cubicBezTo>
                    <a:cubicBezTo>
                      <a:pt x="6537" y="15274"/>
                      <a:pt x="6843" y="16218"/>
                      <a:pt x="6535" y="17170"/>
                    </a:cubicBezTo>
                    <a:cubicBezTo>
                      <a:pt x="6432" y="17490"/>
                      <a:pt x="6262" y="17805"/>
                      <a:pt x="6039" y="18112"/>
                    </a:cubicBezTo>
                    <a:cubicBezTo>
                      <a:pt x="4982" y="19566"/>
                      <a:pt x="2834" y="20798"/>
                      <a:pt x="0" y="21600"/>
                    </a:cubicBezTo>
                    <a:lnTo>
                      <a:pt x="21600" y="21600"/>
                    </a:lnTo>
                    <a:cubicBezTo>
                      <a:pt x="18767" y="20797"/>
                      <a:pt x="16627" y="19566"/>
                      <a:pt x="15570" y="18112"/>
                    </a:cubicBezTo>
                    <a:cubicBezTo>
                      <a:pt x="15347" y="17805"/>
                      <a:pt x="15177" y="17490"/>
                      <a:pt x="15074" y="17170"/>
                    </a:cubicBezTo>
                    <a:cubicBezTo>
                      <a:pt x="14768" y="16218"/>
                      <a:pt x="15079" y="15274"/>
                      <a:pt x="15396" y="14329"/>
                    </a:cubicBezTo>
                    <a:cubicBezTo>
                      <a:pt x="16313" y="11592"/>
                      <a:pt x="17362" y="8853"/>
                      <a:pt x="18616" y="6149"/>
                    </a:cubicBezTo>
                    <a:cubicBezTo>
                      <a:pt x="19100" y="5105"/>
                      <a:pt x="19615" y="4064"/>
                      <a:pt x="19913" y="3003"/>
                    </a:cubicBezTo>
                    <a:cubicBezTo>
                      <a:pt x="20052" y="2504"/>
                      <a:pt x="20142" y="2004"/>
                      <a:pt x="20092" y="1504"/>
                    </a:cubicBezTo>
                    <a:cubicBezTo>
                      <a:pt x="20042" y="999"/>
                      <a:pt x="19849" y="496"/>
                      <a:pt x="19516" y="0"/>
                    </a:cubicBezTo>
                    <a:lnTo>
                      <a:pt x="10800" y="116"/>
                    </a:lnTo>
                    <a:lnTo>
                      <a:pt x="2009" y="3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numCol="1" anchor="ctr">
                <a:norm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1pPr>
                <a:lvl2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2pPr>
                <a:lvl3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3pPr>
                <a:lvl4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4pPr>
                <a:lvl5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5pPr>
                <a:lvl6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6pPr>
                <a:lvl7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7pPr>
                <a:lvl8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8pPr>
                <a:lvl9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9pPr>
              </a:lstStyle>
              <a:p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iśľíḍè"/>
              <p:cNvSpPr/>
              <p:nvPr/>
            </p:nvSpPr>
            <p:spPr>
              <a:xfrm>
                <a:off x="4815142" y="4037086"/>
                <a:ext cx="1255396" cy="2656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4" h="21600" extrusionOk="0">
                    <a:moveTo>
                      <a:pt x="21294" y="0"/>
                    </a:moveTo>
                    <a:cubicBezTo>
                      <a:pt x="20812" y="4"/>
                      <a:pt x="20328" y="14"/>
                      <a:pt x="19847" y="15"/>
                    </a:cubicBezTo>
                    <a:cubicBezTo>
                      <a:pt x="19598" y="15"/>
                      <a:pt x="19348" y="21"/>
                      <a:pt x="19098" y="21"/>
                    </a:cubicBezTo>
                    <a:lnTo>
                      <a:pt x="21294" y="68"/>
                    </a:lnTo>
                    <a:lnTo>
                      <a:pt x="21294" y="0"/>
                    </a:lnTo>
                    <a:close/>
                    <a:moveTo>
                      <a:pt x="16889" y="55"/>
                    </a:moveTo>
                    <a:cubicBezTo>
                      <a:pt x="16329" y="77"/>
                      <a:pt x="15772" y="109"/>
                      <a:pt x="15219" y="166"/>
                    </a:cubicBezTo>
                    <a:cubicBezTo>
                      <a:pt x="14672" y="223"/>
                      <a:pt x="14137" y="302"/>
                      <a:pt x="13607" y="388"/>
                    </a:cubicBezTo>
                    <a:cubicBezTo>
                      <a:pt x="12970" y="493"/>
                      <a:pt x="12342" y="610"/>
                      <a:pt x="11728" y="743"/>
                    </a:cubicBezTo>
                    <a:cubicBezTo>
                      <a:pt x="9126" y="1306"/>
                      <a:pt x="6789" y="2153"/>
                      <a:pt x="5364" y="3339"/>
                    </a:cubicBezTo>
                    <a:cubicBezTo>
                      <a:pt x="4802" y="3806"/>
                      <a:pt x="4405" y="4312"/>
                      <a:pt x="4059" y="4824"/>
                    </a:cubicBezTo>
                    <a:cubicBezTo>
                      <a:pt x="3695" y="5361"/>
                      <a:pt x="3380" y="5917"/>
                      <a:pt x="3070" y="6472"/>
                    </a:cubicBezTo>
                    <a:cubicBezTo>
                      <a:pt x="2350" y="7763"/>
                      <a:pt x="1624" y="9080"/>
                      <a:pt x="888" y="10372"/>
                    </a:cubicBezTo>
                    <a:cubicBezTo>
                      <a:pt x="305" y="11395"/>
                      <a:pt x="-306" y="12448"/>
                      <a:pt x="171" y="13486"/>
                    </a:cubicBezTo>
                    <a:cubicBezTo>
                      <a:pt x="320" y="13812"/>
                      <a:pt x="576" y="14124"/>
                      <a:pt x="817" y="14436"/>
                    </a:cubicBezTo>
                    <a:cubicBezTo>
                      <a:pt x="1587" y="15436"/>
                      <a:pt x="2220" y="16459"/>
                      <a:pt x="3021" y="17452"/>
                    </a:cubicBezTo>
                    <a:cubicBezTo>
                      <a:pt x="4202" y="18917"/>
                      <a:pt x="5740" y="20309"/>
                      <a:pt x="7604" y="21600"/>
                    </a:cubicBezTo>
                    <a:cubicBezTo>
                      <a:pt x="7760" y="21089"/>
                      <a:pt x="7926" y="20579"/>
                      <a:pt x="8103" y="20069"/>
                    </a:cubicBezTo>
                    <a:cubicBezTo>
                      <a:pt x="8335" y="19399"/>
                      <a:pt x="8584" y="18730"/>
                      <a:pt x="8850" y="18062"/>
                    </a:cubicBezTo>
                    <a:lnTo>
                      <a:pt x="6571" y="12635"/>
                    </a:lnTo>
                    <a:lnTo>
                      <a:pt x="9519" y="9482"/>
                    </a:lnTo>
                    <a:cubicBezTo>
                      <a:pt x="10490" y="10210"/>
                      <a:pt x="11116" y="11031"/>
                      <a:pt x="11354" y="11888"/>
                    </a:cubicBezTo>
                    <a:cubicBezTo>
                      <a:pt x="11503" y="12424"/>
                      <a:pt x="11497" y="12969"/>
                      <a:pt x="11336" y="13503"/>
                    </a:cubicBezTo>
                    <a:cubicBezTo>
                      <a:pt x="10976" y="14194"/>
                      <a:pt x="10654" y="14888"/>
                      <a:pt x="10369" y="15587"/>
                    </a:cubicBezTo>
                    <a:cubicBezTo>
                      <a:pt x="10118" y="16204"/>
                      <a:pt x="9898" y="16824"/>
                      <a:pt x="9706" y="17446"/>
                    </a:cubicBezTo>
                    <a:lnTo>
                      <a:pt x="16155" y="17455"/>
                    </a:lnTo>
                    <a:cubicBezTo>
                      <a:pt x="17480" y="16803"/>
                      <a:pt x="18486" y="15824"/>
                      <a:pt x="18987" y="14671"/>
                    </a:cubicBezTo>
                    <a:cubicBezTo>
                      <a:pt x="19095" y="14422"/>
                      <a:pt x="19178" y="14167"/>
                      <a:pt x="19228" y="13907"/>
                    </a:cubicBezTo>
                    <a:cubicBezTo>
                      <a:pt x="19375" y="13134"/>
                      <a:pt x="19218" y="12369"/>
                      <a:pt x="19072" y="11602"/>
                    </a:cubicBezTo>
                    <a:cubicBezTo>
                      <a:pt x="18647" y="9380"/>
                      <a:pt x="18261" y="7151"/>
                      <a:pt x="17615" y="4961"/>
                    </a:cubicBezTo>
                    <a:cubicBezTo>
                      <a:pt x="17365" y="4112"/>
                      <a:pt x="17076" y="3269"/>
                      <a:pt x="16930" y="2406"/>
                    </a:cubicBezTo>
                    <a:cubicBezTo>
                      <a:pt x="16797" y="1626"/>
                      <a:pt x="16786" y="838"/>
                      <a:pt x="16889" y="55"/>
                    </a:cubicBezTo>
                    <a:close/>
                  </a:path>
                </a:pathLst>
              </a:custGeom>
              <a:solidFill>
                <a:srgbClr val="06387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numCol="1" anchor="ctr">
                <a:norm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1pPr>
                <a:lvl2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2pPr>
                <a:lvl3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3pPr>
                <a:lvl4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4pPr>
                <a:lvl5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5pPr>
                <a:lvl6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6pPr>
                <a:lvl7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7pPr>
                <a:lvl8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8pPr>
                <a:lvl9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9pPr>
              </a:lstStyle>
              <a:p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00" name="íşḷïḍe"/>
              <p:cNvSpPr/>
              <p:nvPr/>
            </p:nvSpPr>
            <p:spPr>
              <a:xfrm>
                <a:off x="6189279" y="4040237"/>
                <a:ext cx="1174879" cy="25864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86" h="21600" extrusionOk="0">
                    <a:moveTo>
                      <a:pt x="2544" y="0"/>
                    </a:moveTo>
                    <a:cubicBezTo>
                      <a:pt x="2658" y="814"/>
                      <a:pt x="2648" y="1634"/>
                      <a:pt x="2506" y="2445"/>
                    </a:cubicBezTo>
                    <a:cubicBezTo>
                      <a:pt x="2350" y="3331"/>
                      <a:pt x="2042" y="4198"/>
                      <a:pt x="1777" y="5069"/>
                    </a:cubicBezTo>
                    <a:cubicBezTo>
                      <a:pt x="1091" y="7319"/>
                      <a:pt x="682" y="9609"/>
                      <a:pt x="228" y="11891"/>
                    </a:cubicBezTo>
                    <a:cubicBezTo>
                      <a:pt x="72" y="12678"/>
                      <a:pt x="-94" y="13465"/>
                      <a:pt x="63" y="14259"/>
                    </a:cubicBezTo>
                    <a:cubicBezTo>
                      <a:pt x="115" y="14526"/>
                      <a:pt x="203" y="14788"/>
                      <a:pt x="318" y="15044"/>
                    </a:cubicBezTo>
                    <a:cubicBezTo>
                      <a:pt x="851" y="16228"/>
                      <a:pt x="1916" y="17233"/>
                      <a:pt x="3325" y="17903"/>
                    </a:cubicBezTo>
                    <a:lnTo>
                      <a:pt x="10810" y="17901"/>
                    </a:lnTo>
                    <a:cubicBezTo>
                      <a:pt x="10550" y="17262"/>
                      <a:pt x="10285" y="16623"/>
                      <a:pt x="10015" y="15985"/>
                    </a:cubicBezTo>
                    <a:cubicBezTo>
                      <a:pt x="9741" y="15339"/>
                      <a:pt x="9461" y="14691"/>
                      <a:pt x="9177" y="14048"/>
                    </a:cubicBezTo>
                    <a:cubicBezTo>
                      <a:pt x="9210" y="13423"/>
                      <a:pt x="9342" y="12803"/>
                      <a:pt x="9575" y="12185"/>
                    </a:cubicBezTo>
                    <a:cubicBezTo>
                      <a:pt x="9892" y="11340"/>
                      <a:pt x="10393" y="10512"/>
                      <a:pt x="11071" y="9714"/>
                    </a:cubicBezTo>
                    <a:lnTo>
                      <a:pt x="14205" y="12952"/>
                    </a:lnTo>
                    <a:lnTo>
                      <a:pt x="11842" y="18519"/>
                    </a:lnTo>
                    <a:cubicBezTo>
                      <a:pt x="12063" y="19130"/>
                      <a:pt x="12410" y="19729"/>
                      <a:pt x="12879" y="20309"/>
                    </a:cubicBezTo>
                    <a:cubicBezTo>
                      <a:pt x="13239" y="20753"/>
                      <a:pt x="13670" y="21185"/>
                      <a:pt x="14167" y="21600"/>
                    </a:cubicBezTo>
                    <a:cubicBezTo>
                      <a:pt x="15384" y="20482"/>
                      <a:pt x="16504" y="19341"/>
                      <a:pt x="17524" y="18182"/>
                    </a:cubicBezTo>
                    <a:cubicBezTo>
                      <a:pt x="18506" y="17064"/>
                      <a:pt x="19395" y="15930"/>
                      <a:pt x="20322" y="14803"/>
                    </a:cubicBezTo>
                    <a:cubicBezTo>
                      <a:pt x="20585" y="14483"/>
                      <a:pt x="20852" y="14162"/>
                      <a:pt x="21009" y="13827"/>
                    </a:cubicBezTo>
                    <a:cubicBezTo>
                      <a:pt x="21506" y="12760"/>
                      <a:pt x="20861" y="11679"/>
                      <a:pt x="20246" y="10628"/>
                    </a:cubicBezTo>
                    <a:cubicBezTo>
                      <a:pt x="19470" y="9301"/>
                      <a:pt x="18698" y="7946"/>
                      <a:pt x="17926" y="6622"/>
                    </a:cubicBezTo>
                    <a:cubicBezTo>
                      <a:pt x="17594" y="6052"/>
                      <a:pt x="17254" y="5482"/>
                      <a:pt x="16875" y="4929"/>
                    </a:cubicBezTo>
                    <a:cubicBezTo>
                      <a:pt x="16514" y="4402"/>
                      <a:pt x="16109" y="3878"/>
                      <a:pt x="15493" y="3403"/>
                    </a:cubicBezTo>
                    <a:cubicBezTo>
                      <a:pt x="13978" y="2238"/>
                      <a:pt x="11414" y="1495"/>
                      <a:pt x="8727" y="947"/>
                    </a:cubicBezTo>
                    <a:cubicBezTo>
                      <a:pt x="7504" y="698"/>
                      <a:pt x="6247" y="485"/>
                      <a:pt x="4991" y="274"/>
                    </a:cubicBezTo>
                    <a:cubicBezTo>
                      <a:pt x="4196" y="140"/>
                      <a:pt x="3380" y="13"/>
                      <a:pt x="2544" y="0"/>
                    </a:cubicBezTo>
                    <a:close/>
                  </a:path>
                </a:pathLst>
              </a:custGeom>
              <a:solidFill>
                <a:srgbClr val="06387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numCol="1" anchor="ctr">
                <a:norm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1pPr>
                <a:lvl2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2pPr>
                <a:lvl3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3pPr>
                <a:lvl4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4pPr>
                <a:lvl5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5pPr>
                <a:lvl6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6pPr>
                <a:lvl7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7pPr>
                <a:lvl8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8pPr>
                <a:lvl9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9pPr>
              </a:lstStyle>
              <a:p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ï$ļiḓe"/>
              <p:cNvSpPr/>
              <p:nvPr/>
            </p:nvSpPr>
            <p:spPr>
              <a:xfrm>
                <a:off x="5843967" y="3995551"/>
                <a:ext cx="453472" cy="1465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1350"/>
                    </a:lnTo>
                    <a:lnTo>
                      <a:pt x="1989" y="20724"/>
                    </a:lnTo>
                    <a:lnTo>
                      <a:pt x="19176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numCol="1" anchor="ctr">
                <a:normAutofit fontScale="25000" lnSpcReduction="20000"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1pPr>
                <a:lvl2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2pPr>
                <a:lvl3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3pPr>
                <a:lvl4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4pPr>
                <a:lvl5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5pPr>
                <a:lvl6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6pPr>
                <a:lvl7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7pPr>
                <a:lvl8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8pPr>
                <a:lvl9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9pPr>
              </a:lstStyle>
              <a:p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02" name="íSḻïḍe"/>
              <p:cNvSpPr/>
              <p:nvPr/>
            </p:nvSpPr>
            <p:spPr>
              <a:xfrm flipH="1">
                <a:off x="5895868" y="3956716"/>
                <a:ext cx="354215" cy="3962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726" y="0"/>
                    </a:moveTo>
                    <a:cubicBezTo>
                      <a:pt x="2568" y="1299"/>
                      <a:pt x="2341" y="2590"/>
                      <a:pt x="2046" y="3870"/>
                    </a:cubicBezTo>
                    <a:cubicBezTo>
                      <a:pt x="1552" y="6020"/>
                      <a:pt x="867" y="8131"/>
                      <a:pt x="0" y="10184"/>
                    </a:cubicBezTo>
                    <a:lnTo>
                      <a:pt x="10993" y="21600"/>
                    </a:lnTo>
                    <a:lnTo>
                      <a:pt x="21600" y="10184"/>
                    </a:lnTo>
                    <a:cubicBezTo>
                      <a:pt x="20733" y="8131"/>
                      <a:pt x="20048" y="6020"/>
                      <a:pt x="19554" y="3870"/>
                    </a:cubicBezTo>
                    <a:cubicBezTo>
                      <a:pt x="19259" y="2590"/>
                      <a:pt x="19032" y="1299"/>
                      <a:pt x="18874" y="0"/>
                    </a:cubicBezTo>
                    <a:lnTo>
                      <a:pt x="272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numCol="1" anchor="ctr">
                <a:normAutofit fontScale="55000" lnSpcReduction="20000"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1pPr>
                <a:lvl2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2pPr>
                <a:lvl3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3pPr>
                <a:lvl4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4pPr>
                <a:lvl5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5pPr>
                <a:lvl6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6pPr>
                <a:lvl7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7pPr>
                <a:lvl8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8pPr>
                <a:lvl9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9pPr>
              </a:lstStyle>
              <a:p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03" name="îŝ1ïḋe"/>
              <p:cNvSpPr/>
              <p:nvPr/>
            </p:nvSpPr>
            <p:spPr>
              <a:xfrm flipH="1">
                <a:off x="6066748" y="3997980"/>
                <a:ext cx="311008" cy="4606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813" y="0"/>
                    </a:moveTo>
                    <a:lnTo>
                      <a:pt x="21600" y="16608"/>
                    </a:lnTo>
                    <a:lnTo>
                      <a:pt x="7845" y="21600"/>
                    </a:lnTo>
                    <a:lnTo>
                      <a:pt x="0" y="4798"/>
                    </a:lnTo>
                    <a:lnTo>
                      <a:pt x="5813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numCol="1" anchor="ctr">
                <a:normAutofit fontScale="70000" lnSpcReduction="20000"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1pPr>
                <a:lvl2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2pPr>
                <a:lvl3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3pPr>
                <a:lvl4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4pPr>
                <a:lvl5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5pPr>
                <a:lvl6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6pPr>
                <a:lvl7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7pPr>
                <a:lvl8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8pPr>
                <a:lvl9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9pPr>
              </a:lstStyle>
              <a:p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04" name="íṩļîḍê"/>
              <p:cNvSpPr/>
              <p:nvPr/>
            </p:nvSpPr>
            <p:spPr>
              <a:xfrm>
                <a:off x="5769440" y="4005287"/>
                <a:ext cx="300050" cy="4560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465" y="0"/>
                    </a:moveTo>
                    <a:lnTo>
                      <a:pt x="21600" y="16462"/>
                    </a:lnTo>
                    <a:lnTo>
                      <a:pt x="10100" y="21600"/>
                    </a:lnTo>
                    <a:lnTo>
                      <a:pt x="0" y="3743"/>
                    </a:lnTo>
                    <a:lnTo>
                      <a:pt x="54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numCol="1" anchor="ctr">
                <a:normAutofit fontScale="70000" lnSpcReduction="20000"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1pPr>
                <a:lvl2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2pPr>
                <a:lvl3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3pPr>
                <a:lvl4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4pPr>
                <a:lvl5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5pPr>
                <a:lvl6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6pPr>
                <a:lvl7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7pPr>
                <a:lvl8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8pPr>
                <a:lvl9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9pPr>
              </a:lstStyle>
              <a:p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05" name="íṡlíḓé"/>
              <p:cNvSpPr/>
              <p:nvPr/>
            </p:nvSpPr>
            <p:spPr>
              <a:xfrm>
                <a:off x="5654948" y="3168788"/>
                <a:ext cx="835906" cy="926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19" h="21544" extrusionOk="0">
                    <a:moveTo>
                      <a:pt x="13300" y="0"/>
                    </a:moveTo>
                    <a:cubicBezTo>
                      <a:pt x="12956" y="318"/>
                      <a:pt x="12587" y="607"/>
                      <a:pt x="12192" y="871"/>
                    </a:cubicBezTo>
                    <a:cubicBezTo>
                      <a:pt x="11552" y="1300"/>
                      <a:pt x="10851" y="1648"/>
                      <a:pt x="10112" y="1913"/>
                    </a:cubicBezTo>
                    <a:cubicBezTo>
                      <a:pt x="10319" y="1723"/>
                      <a:pt x="10459" y="1484"/>
                      <a:pt x="10514" y="1221"/>
                    </a:cubicBezTo>
                    <a:cubicBezTo>
                      <a:pt x="10558" y="1008"/>
                      <a:pt x="10548" y="786"/>
                      <a:pt x="10478" y="578"/>
                    </a:cubicBezTo>
                    <a:cubicBezTo>
                      <a:pt x="9313" y="1174"/>
                      <a:pt x="8059" y="1612"/>
                      <a:pt x="6754" y="1872"/>
                    </a:cubicBezTo>
                    <a:cubicBezTo>
                      <a:pt x="5463" y="2131"/>
                      <a:pt x="4134" y="2217"/>
                      <a:pt x="2816" y="2125"/>
                    </a:cubicBezTo>
                    <a:cubicBezTo>
                      <a:pt x="2220" y="3390"/>
                      <a:pt x="1861" y="4718"/>
                      <a:pt x="1656" y="6065"/>
                    </a:cubicBezTo>
                    <a:cubicBezTo>
                      <a:pt x="1642" y="6361"/>
                      <a:pt x="1604" y="6650"/>
                      <a:pt x="1530" y="6928"/>
                    </a:cubicBezTo>
                    <a:cubicBezTo>
                      <a:pt x="1397" y="8433"/>
                      <a:pt x="1483" y="9954"/>
                      <a:pt x="1843" y="11446"/>
                    </a:cubicBezTo>
                    <a:cubicBezTo>
                      <a:pt x="1911" y="11727"/>
                      <a:pt x="1990" y="12009"/>
                      <a:pt x="2075" y="12285"/>
                    </a:cubicBezTo>
                    <a:cubicBezTo>
                      <a:pt x="1592" y="10912"/>
                      <a:pt x="1201" y="9521"/>
                      <a:pt x="861" y="8125"/>
                    </a:cubicBezTo>
                    <a:cubicBezTo>
                      <a:pt x="719" y="8264"/>
                      <a:pt x="567" y="8397"/>
                      <a:pt x="441" y="8548"/>
                    </a:cubicBezTo>
                    <a:cubicBezTo>
                      <a:pt x="-143" y="9252"/>
                      <a:pt x="-78" y="10170"/>
                      <a:pt x="236" y="10966"/>
                    </a:cubicBezTo>
                    <a:cubicBezTo>
                      <a:pt x="568" y="11810"/>
                      <a:pt x="1180" y="12555"/>
                      <a:pt x="2039" y="13083"/>
                    </a:cubicBezTo>
                    <a:cubicBezTo>
                      <a:pt x="2855" y="15320"/>
                      <a:pt x="4137" y="17291"/>
                      <a:pt x="5745" y="18953"/>
                    </a:cubicBezTo>
                    <a:cubicBezTo>
                      <a:pt x="7014" y="20263"/>
                      <a:pt x="8613" y="21485"/>
                      <a:pt x="10657" y="21541"/>
                    </a:cubicBezTo>
                    <a:cubicBezTo>
                      <a:pt x="12760" y="21600"/>
                      <a:pt x="14461" y="20433"/>
                      <a:pt x="15773" y="19124"/>
                    </a:cubicBezTo>
                    <a:cubicBezTo>
                      <a:pt x="17429" y="17472"/>
                      <a:pt x="18669" y="15428"/>
                      <a:pt x="19274" y="13083"/>
                    </a:cubicBezTo>
                    <a:cubicBezTo>
                      <a:pt x="20133" y="12555"/>
                      <a:pt x="20754" y="11810"/>
                      <a:pt x="21086" y="10966"/>
                    </a:cubicBezTo>
                    <a:cubicBezTo>
                      <a:pt x="21400" y="10170"/>
                      <a:pt x="21457" y="9252"/>
                      <a:pt x="20872" y="8548"/>
                    </a:cubicBezTo>
                    <a:cubicBezTo>
                      <a:pt x="20784" y="8443"/>
                      <a:pt x="20679" y="8350"/>
                      <a:pt x="20577" y="8255"/>
                    </a:cubicBezTo>
                    <a:cubicBezTo>
                      <a:pt x="20300" y="9250"/>
                      <a:pt x="19967" y="10231"/>
                      <a:pt x="19506" y="11178"/>
                    </a:cubicBezTo>
                    <a:cubicBezTo>
                      <a:pt x="19685" y="9686"/>
                      <a:pt x="19673" y="8203"/>
                      <a:pt x="19497" y="6749"/>
                    </a:cubicBezTo>
                    <a:cubicBezTo>
                      <a:pt x="19314" y="5236"/>
                      <a:pt x="18945" y="3701"/>
                      <a:pt x="17943" y="2418"/>
                    </a:cubicBezTo>
                    <a:cubicBezTo>
                      <a:pt x="16861" y="1032"/>
                      <a:pt x="15158" y="148"/>
                      <a:pt x="1330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numCol="1" anchor="ctr">
                <a:norm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1pPr>
                <a:lvl2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2pPr>
                <a:lvl3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3pPr>
                <a:lvl4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4pPr>
                <a:lvl5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5pPr>
                <a:lvl6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6pPr>
                <a:lvl7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7pPr>
                <a:lvl8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8pPr>
                <a:lvl9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9pPr>
              </a:lstStyle>
              <a:p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06" name="îṩliďê"/>
              <p:cNvSpPr/>
              <p:nvPr/>
            </p:nvSpPr>
            <p:spPr>
              <a:xfrm>
                <a:off x="5658786" y="2925678"/>
                <a:ext cx="828976" cy="7737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81" h="20006" extrusionOk="0">
                    <a:moveTo>
                      <a:pt x="10296" y="7088"/>
                    </a:moveTo>
                    <a:cubicBezTo>
                      <a:pt x="9176" y="7769"/>
                      <a:pt x="7957" y="8268"/>
                      <a:pt x="6684" y="8565"/>
                    </a:cubicBezTo>
                    <a:cubicBezTo>
                      <a:pt x="5433" y="8857"/>
                      <a:pt x="4144" y="8951"/>
                      <a:pt x="2864" y="8843"/>
                    </a:cubicBezTo>
                    <a:cubicBezTo>
                      <a:pt x="1488" y="12067"/>
                      <a:pt x="1147" y="15647"/>
                      <a:pt x="1890" y="19077"/>
                    </a:cubicBezTo>
                    <a:cubicBezTo>
                      <a:pt x="1957" y="19389"/>
                      <a:pt x="2034" y="19699"/>
                      <a:pt x="2119" y="20006"/>
                    </a:cubicBezTo>
                    <a:cubicBezTo>
                      <a:pt x="1440" y="18064"/>
                      <a:pt x="898" y="16087"/>
                      <a:pt x="493" y="14089"/>
                    </a:cubicBezTo>
                    <a:cubicBezTo>
                      <a:pt x="-25" y="11528"/>
                      <a:pt x="-313" y="8859"/>
                      <a:pt x="548" y="6391"/>
                    </a:cubicBezTo>
                    <a:cubicBezTo>
                      <a:pt x="2460" y="914"/>
                      <a:pt x="8711" y="-1594"/>
                      <a:pt x="13813" y="1070"/>
                    </a:cubicBezTo>
                    <a:cubicBezTo>
                      <a:pt x="15704" y="947"/>
                      <a:pt x="17531" y="1674"/>
                      <a:pt x="18829" y="3024"/>
                    </a:cubicBezTo>
                    <a:cubicBezTo>
                      <a:pt x="20495" y="4755"/>
                      <a:pt x="21070" y="7221"/>
                      <a:pt x="21166" y="9679"/>
                    </a:cubicBezTo>
                    <a:cubicBezTo>
                      <a:pt x="21287" y="12816"/>
                      <a:pt x="20694" y="15935"/>
                      <a:pt x="19425" y="18813"/>
                    </a:cubicBezTo>
                    <a:cubicBezTo>
                      <a:pt x="19588" y="17154"/>
                      <a:pt x="19583" y="15506"/>
                      <a:pt x="19423" y="13888"/>
                    </a:cubicBezTo>
                    <a:cubicBezTo>
                      <a:pt x="19256" y="12195"/>
                      <a:pt x="18908" y="10461"/>
                      <a:pt x="17893" y="9031"/>
                    </a:cubicBezTo>
                    <a:cubicBezTo>
                      <a:pt x="16811" y="7508"/>
                      <a:pt x="15100" y="6568"/>
                      <a:pt x="13248" y="6479"/>
                    </a:cubicBezTo>
                    <a:cubicBezTo>
                      <a:pt x="12907" y="6836"/>
                      <a:pt x="12535" y="7161"/>
                      <a:pt x="12137" y="7451"/>
                    </a:cubicBezTo>
                    <a:cubicBezTo>
                      <a:pt x="11478" y="7933"/>
                      <a:pt x="10753" y="8315"/>
                      <a:pt x="9985" y="8585"/>
                    </a:cubicBezTo>
                    <a:cubicBezTo>
                      <a:pt x="10168" y="8360"/>
                      <a:pt x="10289" y="8090"/>
                      <a:pt x="10335" y="7802"/>
                    </a:cubicBezTo>
                    <a:cubicBezTo>
                      <a:pt x="10374" y="7564"/>
                      <a:pt x="10360" y="7320"/>
                      <a:pt x="10296" y="7088"/>
                    </a:cubicBezTo>
                    <a:close/>
                  </a:path>
                </a:pathLst>
              </a:custGeom>
              <a:solidFill>
                <a:srgbClr val="06387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numCol="1" anchor="ctr">
                <a:norm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1pPr>
                <a:lvl2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2pPr>
                <a:lvl3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3pPr>
                <a:lvl4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4pPr>
                <a:lvl5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5pPr>
                <a:lvl6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6pPr>
                <a:lvl7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7pPr>
                <a:lvl8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8pPr>
                <a:lvl9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9pPr>
              </a:lstStyle>
              <a:p>
                <a:endParaRPr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1" name="íşḻiďè"/>
            <p:cNvSpPr/>
            <p:nvPr/>
          </p:nvSpPr>
          <p:spPr>
            <a:xfrm>
              <a:off x="2604221" y="1599752"/>
              <a:ext cx="6983558" cy="6860277"/>
            </a:xfrm>
            <a:prstGeom prst="blockArc">
              <a:avLst>
                <a:gd name="adj1" fmla="val 11410412"/>
                <a:gd name="adj2" fmla="val 20793243"/>
                <a:gd name="adj3" fmla="val 6561"/>
              </a:avLst>
            </a:prstGeom>
            <a:gradFill flip="none" rotWithShape="1">
              <a:gsLst>
                <a:gs pos="0">
                  <a:schemeClr val="bg1">
                    <a:lumMod val="95000"/>
                    <a:alpha val="21000"/>
                  </a:schemeClr>
                </a:gs>
                <a:gs pos="100000">
                  <a:schemeClr val="bg1">
                    <a:lumMod val="85000"/>
                    <a:alpha val="39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3765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42" name="îṩḻîďè"/>
            <p:cNvGrpSpPr/>
            <p:nvPr/>
          </p:nvGrpSpPr>
          <p:grpSpPr>
            <a:xfrm>
              <a:off x="2343915" y="3854367"/>
              <a:ext cx="1048212" cy="1048212"/>
              <a:chOff x="4336440" y="1913938"/>
              <a:chExt cx="843514" cy="843514"/>
            </a:xfrm>
          </p:grpSpPr>
          <p:sp>
            <p:nvSpPr>
              <p:cNvPr id="67" name="í$ḷíḓé"/>
              <p:cNvSpPr/>
              <p:nvPr/>
            </p:nvSpPr>
            <p:spPr>
              <a:xfrm>
                <a:off x="4336440" y="1913938"/>
                <a:ext cx="843514" cy="843514"/>
              </a:xfrm>
              <a:prstGeom prst="ellipse">
                <a:avLst/>
              </a:prstGeom>
              <a:solidFill>
                <a:schemeClr val="bg1"/>
              </a:solidFill>
              <a:ln w="38100" cap="rnd">
                <a:solidFill>
                  <a:srgbClr val="E4BF1B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iṥļîḍe"/>
              <p:cNvSpPr/>
              <p:nvPr/>
            </p:nvSpPr>
            <p:spPr>
              <a:xfrm>
                <a:off x="4569156" y="2164164"/>
                <a:ext cx="378082" cy="343062"/>
              </a:xfrm>
              <a:custGeom>
                <a:avLst/>
                <a:gdLst>
                  <a:gd name="connsiteX0" fmla="*/ 116112 w 607919"/>
                  <a:gd name="connsiteY0" fmla="*/ 473652 h 551610"/>
                  <a:gd name="connsiteX1" fmla="*/ 118901 w 607919"/>
                  <a:gd name="connsiteY1" fmla="*/ 480423 h 551610"/>
                  <a:gd name="connsiteX2" fmla="*/ 118901 w 607919"/>
                  <a:gd name="connsiteY2" fmla="*/ 551610 h 551610"/>
                  <a:gd name="connsiteX3" fmla="*/ 55604 w 607919"/>
                  <a:gd name="connsiteY3" fmla="*/ 551610 h 551610"/>
                  <a:gd name="connsiteX4" fmla="*/ 55604 w 607919"/>
                  <a:gd name="connsiteY4" fmla="*/ 540851 h 551610"/>
                  <a:gd name="connsiteX5" fmla="*/ 65255 w 607919"/>
                  <a:gd name="connsiteY5" fmla="*/ 520583 h 551610"/>
                  <a:gd name="connsiteX6" fmla="*/ 83555 w 607919"/>
                  <a:gd name="connsiteY6" fmla="*/ 502317 h 551610"/>
                  <a:gd name="connsiteX7" fmla="*/ 109375 w 607919"/>
                  <a:gd name="connsiteY7" fmla="*/ 476545 h 551610"/>
                  <a:gd name="connsiteX8" fmla="*/ 116112 w 607919"/>
                  <a:gd name="connsiteY8" fmla="*/ 473652 h 551610"/>
                  <a:gd name="connsiteX9" fmla="*/ 199155 w 607919"/>
                  <a:gd name="connsiteY9" fmla="*/ 390799 h 551610"/>
                  <a:gd name="connsiteX10" fmla="*/ 201956 w 607919"/>
                  <a:gd name="connsiteY10" fmla="*/ 397632 h 551610"/>
                  <a:gd name="connsiteX11" fmla="*/ 201956 w 607919"/>
                  <a:gd name="connsiteY11" fmla="*/ 551610 h 551610"/>
                  <a:gd name="connsiteX12" fmla="*/ 145363 w 607919"/>
                  <a:gd name="connsiteY12" fmla="*/ 551610 h 551610"/>
                  <a:gd name="connsiteX13" fmla="*/ 145363 w 607919"/>
                  <a:gd name="connsiteY13" fmla="*/ 454170 h 551610"/>
                  <a:gd name="connsiteX14" fmla="*/ 154879 w 607919"/>
                  <a:gd name="connsiteY14" fmla="*/ 431030 h 551610"/>
                  <a:gd name="connsiteX15" fmla="*/ 192315 w 607919"/>
                  <a:gd name="connsiteY15" fmla="*/ 393630 h 551610"/>
                  <a:gd name="connsiteX16" fmla="*/ 199155 w 607919"/>
                  <a:gd name="connsiteY16" fmla="*/ 390799 h 551610"/>
                  <a:gd name="connsiteX17" fmla="*/ 231082 w 607919"/>
                  <a:gd name="connsiteY17" fmla="*/ 388245 h 551610"/>
                  <a:gd name="connsiteX18" fmla="*/ 237930 w 607919"/>
                  <a:gd name="connsiteY18" fmla="*/ 391091 h 551610"/>
                  <a:gd name="connsiteX19" fmla="*/ 266763 w 607919"/>
                  <a:gd name="connsiteY19" fmla="*/ 419867 h 551610"/>
                  <a:gd name="connsiteX20" fmla="*/ 275915 w 607919"/>
                  <a:gd name="connsiteY20" fmla="*/ 428875 h 551610"/>
                  <a:gd name="connsiteX21" fmla="*/ 284941 w 607919"/>
                  <a:gd name="connsiteY21" fmla="*/ 451520 h 551610"/>
                  <a:gd name="connsiteX22" fmla="*/ 284941 w 607919"/>
                  <a:gd name="connsiteY22" fmla="*/ 551610 h 551610"/>
                  <a:gd name="connsiteX23" fmla="*/ 228277 w 607919"/>
                  <a:gd name="connsiteY23" fmla="*/ 551610 h 551610"/>
                  <a:gd name="connsiteX24" fmla="*/ 228277 w 607919"/>
                  <a:gd name="connsiteY24" fmla="*/ 394969 h 551610"/>
                  <a:gd name="connsiteX25" fmla="*/ 231082 w 607919"/>
                  <a:gd name="connsiteY25" fmla="*/ 388245 h 551610"/>
                  <a:gd name="connsiteX26" fmla="*/ 365148 w 607919"/>
                  <a:gd name="connsiteY26" fmla="*/ 381336 h 551610"/>
                  <a:gd name="connsiteX27" fmla="*/ 367997 w 607919"/>
                  <a:gd name="connsiteY27" fmla="*/ 388122 h 551610"/>
                  <a:gd name="connsiteX28" fmla="*/ 367997 w 607919"/>
                  <a:gd name="connsiteY28" fmla="*/ 551610 h 551610"/>
                  <a:gd name="connsiteX29" fmla="*/ 311262 w 607919"/>
                  <a:gd name="connsiteY29" fmla="*/ 551610 h 551610"/>
                  <a:gd name="connsiteX30" fmla="*/ 311262 w 607919"/>
                  <a:gd name="connsiteY30" fmla="*/ 444661 h 551610"/>
                  <a:gd name="connsiteX31" fmla="*/ 316898 w 607919"/>
                  <a:gd name="connsiteY31" fmla="*/ 425523 h 551610"/>
                  <a:gd name="connsiteX32" fmla="*/ 322534 w 607919"/>
                  <a:gd name="connsiteY32" fmla="*/ 419894 h 551610"/>
                  <a:gd name="connsiteX33" fmla="*/ 358353 w 607919"/>
                  <a:gd name="connsiteY33" fmla="*/ 384120 h 551610"/>
                  <a:gd name="connsiteX34" fmla="*/ 365148 w 607919"/>
                  <a:gd name="connsiteY34" fmla="*/ 381336 h 551610"/>
                  <a:gd name="connsiteX35" fmla="*/ 448177 w 607919"/>
                  <a:gd name="connsiteY35" fmla="*/ 298352 h 551610"/>
                  <a:gd name="connsiteX36" fmla="*/ 450982 w 607919"/>
                  <a:gd name="connsiteY36" fmla="*/ 305139 h 551610"/>
                  <a:gd name="connsiteX37" fmla="*/ 450982 w 607919"/>
                  <a:gd name="connsiteY37" fmla="*/ 551610 h 551610"/>
                  <a:gd name="connsiteX38" fmla="*/ 394318 w 607919"/>
                  <a:gd name="connsiteY38" fmla="*/ 551610 h 551610"/>
                  <a:gd name="connsiteX39" fmla="*/ 394318 w 607919"/>
                  <a:gd name="connsiteY39" fmla="*/ 361815 h 551610"/>
                  <a:gd name="connsiteX40" fmla="*/ 403846 w 607919"/>
                  <a:gd name="connsiteY40" fmla="*/ 338669 h 551610"/>
                  <a:gd name="connsiteX41" fmla="*/ 441329 w 607919"/>
                  <a:gd name="connsiteY41" fmla="*/ 301136 h 551610"/>
                  <a:gd name="connsiteX42" fmla="*/ 448177 w 607919"/>
                  <a:gd name="connsiteY42" fmla="*/ 298352 h 551610"/>
                  <a:gd name="connsiteX43" fmla="*/ 527085 w 607919"/>
                  <a:gd name="connsiteY43" fmla="*/ 219452 h 551610"/>
                  <a:gd name="connsiteX44" fmla="*/ 529874 w 607919"/>
                  <a:gd name="connsiteY44" fmla="*/ 226177 h 551610"/>
                  <a:gd name="connsiteX45" fmla="*/ 529874 w 607919"/>
                  <a:gd name="connsiteY45" fmla="*/ 551610 h 551610"/>
                  <a:gd name="connsiteX46" fmla="*/ 477232 w 607919"/>
                  <a:gd name="connsiteY46" fmla="*/ 551610 h 551610"/>
                  <a:gd name="connsiteX47" fmla="*/ 477232 w 607919"/>
                  <a:gd name="connsiteY47" fmla="*/ 278727 h 551610"/>
                  <a:gd name="connsiteX48" fmla="*/ 486883 w 607919"/>
                  <a:gd name="connsiteY48" fmla="*/ 255580 h 551610"/>
                  <a:gd name="connsiteX49" fmla="*/ 520348 w 607919"/>
                  <a:gd name="connsiteY49" fmla="*/ 222298 h 551610"/>
                  <a:gd name="connsiteX50" fmla="*/ 527085 w 607919"/>
                  <a:gd name="connsiteY50" fmla="*/ 219452 h 551610"/>
                  <a:gd name="connsiteX51" fmla="*/ 387769 w 607919"/>
                  <a:gd name="connsiteY51" fmla="*/ 0 h 551610"/>
                  <a:gd name="connsiteX52" fmla="*/ 580729 w 607919"/>
                  <a:gd name="connsiteY52" fmla="*/ 0 h 551610"/>
                  <a:gd name="connsiteX53" fmla="*/ 607919 w 607919"/>
                  <a:gd name="connsiteY53" fmla="*/ 26022 h 551610"/>
                  <a:gd name="connsiteX54" fmla="*/ 607919 w 607919"/>
                  <a:gd name="connsiteY54" fmla="*/ 219812 h 551610"/>
                  <a:gd name="connsiteX55" fmla="*/ 598271 w 607919"/>
                  <a:gd name="connsiteY55" fmla="*/ 223815 h 551610"/>
                  <a:gd name="connsiteX56" fmla="*/ 530610 w 607919"/>
                  <a:gd name="connsiteY56" fmla="*/ 156258 h 551610"/>
                  <a:gd name="connsiteX57" fmla="*/ 304320 w 607919"/>
                  <a:gd name="connsiteY57" fmla="*/ 382325 h 551610"/>
                  <a:gd name="connsiteX58" fmla="*/ 285024 w 607919"/>
                  <a:gd name="connsiteY58" fmla="*/ 382325 h 551610"/>
                  <a:gd name="connsiteX59" fmla="*/ 216360 w 607919"/>
                  <a:gd name="connsiteY59" fmla="*/ 313767 h 551610"/>
                  <a:gd name="connsiteX60" fmla="*/ 94068 w 607919"/>
                  <a:gd name="connsiteY60" fmla="*/ 435996 h 551610"/>
                  <a:gd name="connsiteX61" fmla="*/ 17260 w 607919"/>
                  <a:gd name="connsiteY61" fmla="*/ 435996 h 551610"/>
                  <a:gd name="connsiteX62" fmla="*/ 15882 w 607919"/>
                  <a:gd name="connsiteY62" fmla="*/ 434745 h 551610"/>
                  <a:gd name="connsiteX63" fmla="*/ 15882 w 607919"/>
                  <a:gd name="connsiteY63" fmla="*/ 358055 h 551610"/>
                  <a:gd name="connsiteX64" fmla="*/ 206837 w 607919"/>
                  <a:gd name="connsiteY64" fmla="*/ 167267 h 551610"/>
                  <a:gd name="connsiteX65" fmla="*/ 226008 w 607919"/>
                  <a:gd name="connsiteY65" fmla="*/ 167267 h 551610"/>
                  <a:gd name="connsiteX66" fmla="*/ 294672 w 607919"/>
                  <a:gd name="connsiteY66" fmla="*/ 235701 h 551610"/>
                  <a:gd name="connsiteX67" fmla="*/ 424481 w 607919"/>
                  <a:gd name="connsiteY67" fmla="*/ 105965 h 551610"/>
                  <a:gd name="connsiteX68" fmla="*/ 452423 w 607919"/>
                  <a:gd name="connsiteY68" fmla="*/ 78192 h 551610"/>
                  <a:gd name="connsiteX69" fmla="*/ 383885 w 607919"/>
                  <a:gd name="connsiteY69" fmla="*/ 9633 h 551610"/>
                  <a:gd name="connsiteX70" fmla="*/ 387769 w 607919"/>
                  <a:gd name="connsiteY70" fmla="*/ 0 h 551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607919" h="551610">
                    <a:moveTo>
                      <a:pt x="116112" y="473652"/>
                    </a:moveTo>
                    <a:cubicBezTo>
                      <a:pt x="117836" y="474356"/>
                      <a:pt x="118901" y="476670"/>
                      <a:pt x="118901" y="480423"/>
                    </a:cubicBezTo>
                    <a:lnTo>
                      <a:pt x="118901" y="551610"/>
                    </a:lnTo>
                    <a:lnTo>
                      <a:pt x="55604" y="551610"/>
                    </a:lnTo>
                    <a:lnTo>
                      <a:pt x="55604" y="540851"/>
                    </a:lnTo>
                    <a:cubicBezTo>
                      <a:pt x="55604" y="534971"/>
                      <a:pt x="59991" y="525838"/>
                      <a:pt x="65255" y="520583"/>
                    </a:cubicBezTo>
                    <a:lnTo>
                      <a:pt x="83555" y="502317"/>
                    </a:lnTo>
                    <a:lnTo>
                      <a:pt x="109375" y="476545"/>
                    </a:lnTo>
                    <a:cubicBezTo>
                      <a:pt x="112007" y="473855"/>
                      <a:pt x="114389" y="472948"/>
                      <a:pt x="116112" y="473652"/>
                    </a:cubicBezTo>
                    <a:close/>
                    <a:moveTo>
                      <a:pt x="199155" y="390799"/>
                    </a:moveTo>
                    <a:cubicBezTo>
                      <a:pt x="200892" y="391534"/>
                      <a:pt x="201956" y="393880"/>
                      <a:pt x="201956" y="397632"/>
                    </a:cubicBezTo>
                    <a:lnTo>
                      <a:pt x="201956" y="551610"/>
                    </a:lnTo>
                    <a:lnTo>
                      <a:pt x="145363" y="551610"/>
                    </a:lnTo>
                    <a:lnTo>
                      <a:pt x="145363" y="454170"/>
                    </a:lnTo>
                    <a:cubicBezTo>
                      <a:pt x="145363" y="446665"/>
                      <a:pt x="149620" y="436283"/>
                      <a:pt x="154879" y="431030"/>
                    </a:cubicBezTo>
                    <a:lnTo>
                      <a:pt x="192315" y="393630"/>
                    </a:lnTo>
                    <a:cubicBezTo>
                      <a:pt x="195007" y="390941"/>
                      <a:pt x="197417" y="390065"/>
                      <a:pt x="199155" y="390799"/>
                    </a:cubicBezTo>
                    <a:close/>
                    <a:moveTo>
                      <a:pt x="231082" y="388245"/>
                    </a:moveTo>
                    <a:cubicBezTo>
                      <a:pt x="232822" y="387525"/>
                      <a:pt x="235235" y="388401"/>
                      <a:pt x="237930" y="391091"/>
                    </a:cubicBezTo>
                    <a:lnTo>
                      <a:pt x="266763" y="419867"/>
                    </a:lnTo>
                    <a:lnTo>
                      <a:pt x="275915" y="428875"/>
                    </a:lnTo>
                    <a:cubicBezTo>
                      <a:pt x="280929" y="433879"/>
                      <a:pt x="284941" y="444013"/>
                      <a:pt x="284941" y="451520"/>
                    </a:cubicBezTo>
                    <a:lnTo>
                      <a:pt x="284941" y="551610"/>
                    </a:lnTo>
                    <a:lnTo>
                      <a:pt x="228277" y="551610"/>
                    </a:lnTo>
                    <a:lnTo>
                      <a:pt x="228277" y="394969"/>
                    </a:lnTo>
                    <a:cubicBezTo>
                      <a:pt x="228277" y="391278"/>
                      <a:pt x="229343" y="388964"/>
                      <a:pt x="231082" y="388245"/>
                    </a:cubicBezTo>
                    <a:close/>
                    <a:moveTo>
                      <a:pt x="365148" y="381336"/>
                    </a:moveTo>
                    <a:cubicBezTo>
                      <a:pt x="366901" y="382055"/>
                      <a:pt x="367997" y="384370"/>
                      <a:pt x="367997" y="388122"/>
                    </a:cubicBezTo>
                    <a:lnTo>
                      <a:pt x="367997" y="551610"/>
                    </a:lnTo>
                    <a:lnTo>
                      <a:pt x="311262" y="551610"/>
                    </a:lnTo>
                    <a:lnTo>
                      <a:pt x="311262" y="444661"/>
                    </a:lnTo>
                    <a:cubicBezTo>
                      <a:pt x="311262" y="437156"/>
                      <a:pt x="313767" y="428650"/>
                      <a:pt x="316898" y="425523"/>
                    </a:cubicBezTo>
                    <a:cubicBezTo>
                      <a:pt x="320029" y="422396"/>
                      <a:pt x="322534" y="419894"/>
                      <a:pt x="322534" y="419894"/>
                    </a:cubicBezTo>
                    <a:lnTo>
                      <a:pt x="358353" y="384120"/>
                    </a:lnTo>
                    <a:cubicBezTo>
                      <a:pt x="360983" y="381493"/>
                      <a:pt x="363394" y="380617"/>
                      <a:pt x="365148" y="381336"/>
                    </a:cubicBezTo>
                    <a:close/>
                    <a:moveTo>
                      <a:pt x="448177" y="298352"/>
                    </a:moveTo>
                    <a:cubicBezTo>
                      <a:pt x="449916" y="299071"/>
                      <a:pt x="450982" y="301386"/>
                      <a:pt x="450982" y="305139"/>
                    </a:cubicBezTo>
                    <a:lnTo>
                      <a:pt x="450982" y="551610"/>
                    </a:lnTo>
                    <a:lnTo>
                      <a:pt x="394318" y="551610"/>
                    </a:lnTo>
                    <a:lnTo>
                      <a:pt x="394318" y="361815"/>
                    </a:lnTo>
                    <a:cubicBezTo>
                      <a:pt x="394318" y="354308"/>
                      <a:pt x="398580" y="343924"/>
                      <a:pt x="403846" y="338669"/>
                    </a:cubicBezTo>
                    <a:lnTo>
                      <a:pt x="441329" y="301136"/>
                    </a:lnTo>
                    <a:cubicBezTo>
                      <a:pt x="444024" y="298508"/>
                      <a:pt x="446438" y="297633"/>
                      <a:pt x="448177" y="298352"/>
                    </a:cubicBezTo>
                    <a:close/>
                    <a:moveTo>
                      <a:pt x="527085" y="219452"/>
                    </a:moveTo>
                    <a:cubicBezTo>
                      <a:pt x="528809" y="220171"/>
                      <a:pt x="529874" y="222486"/>
                      <a:pt x="529874" y="226177"/>
                    </a:cubicBezTo>
                    <a:lnTo>
                      <a:pt x="529874" y="551610"/>
                    </a:lnTo>
                    <a:lnTo>
                      <a:pt x="477232" y="551610"/>
                    </a:lnTo>
                    <a:lnTo>
                      <a:pt x="477232" y="278727"/>
                    </a:lnTo>
                    <a:cubicBezTo>
                      <a:pt x="477232" y="271345"/>
                      <a:pt x="481494" y="260960"/>
                      <a:pt x="486883" y="255580"/>
                    </a:cubicBezTo>
                    <a:lnTo>
                      <a:pt x="520348" y="222298"/>
                    </a:lnTo>
                    <a:cubicBezTo>
                      <a:pt x="522980" y="219608"/>
                      <a:pt x="525362" y="218732"/>
                      <a:pt x="527085" y="219452"/>
                    </a:cubicBezTo>
                    <a:close/>
                    <a:moveTo>
                      <a:pt x="387769" y="0"/>
                    </a:moveTo>
                    <a:lnTo>
                      <a:pt x="580729" y="0"/>
                    </a:lnTo>
                    <a:cubicBezTo>
                      <a:pt x="594512" y="0"/>
                      <a:pt x="607919" y="12135"/>
                      <a:pt x="607919" y="26022"/>
                    </a:cubicBezTo>
                    <a:lnTo>
                      <a:pt x="607919" y="219812"/>
                    </a:lnTo>
                    <a:cubicBezTo>
                      <a:pt x="607919" y="227318"/>
                      <a:pt x="603534" y="229070"/>
                      <a:pt x="598271" y="223815"/>
                    </a:cubicBezTo>
                    <a:lnTo>
                      <a:pt x="530610" y="156258"/>
                    </a:lnTo>
                    <a:lnTo>
                      <a:pt x="304320" y="382325"/>
                    </a:lnTo>
                    <a:cubicBezTo>
                      <a:pt x="298932" y="387580"/>
                      <a:pt x="290412" y="387580"/>
                      <a:pt x="285024" y="382325"/>
                    </a:cubicBezTo>
                    <a:lnTo>
                      <a:pt x="216360" y="313767"/>
                    </a:lnTo>
                    <a:lnTo>
                      <a:pt x="94068" y="435996"/>
                    </a:lnTo>
                    <a:cubicBezTo>
                      <a:pt x="72767" y="457264"/>
                      <a:pt x="38435" y="457264"/>
                      <a:pt x="17260" y="435996"/>
                    </a:cubicBezTo>
                    <a:lnTo>
                      <a:pt x="15882" y="434745"/>
                    </a:lnTo>
                    <a:cubicBezTo>
                      <a:pt x="-5294" y="413477"/>
                      <a:pt x="-5294" y="379198"/>
                      <a:pt x="15882" y="358055"/>
                    </a:cubicBezTo>
                    <a:lnTo>
                      <a:pt x="206837" y="167267"/>
                    </a:lnTo>
                    <a:cubicBezTo>
                      <a:pt x="212100" y="161888"/>
                      <a:pt x="220745" y="161888"/>
                      <a:pt x="226008" y="167267"/>
                    </a:cubicBezTo>
                    <a:lnTo>
                      <a:pt x="294672" y="235701"/>
                    </a:lnTo>
                    <a:lnTo>
                      <a:pt x="424481" y="105965"/>
                    </a:lnTo>
                    <a:lnTo>
                      <a:pt x="452423" y="78192"/>
                    </a:lnTo>
                    <a:lnTo>
                      <a:pt x="383885" y="9633"/>
                    </a:lnTo>
                    <a:cubicBezTo>
                      <a:pt x="378497" y="4379"/>
                      <a:pt x="380376" y="0"/>
                      <a:pt x="387769" y="0"/>
                    </a:cubicBezTo>
                    <a:close/>
                  </a:path>
                </a:pathLst>
              </a:custGeom>
              <a:solidFill>
                <a:srgbClr val="E4BF1B"/>
              </a:solidFill>
              <a:ln w="190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i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3" name="ïSḻïďé"/>
            <p:cNvGrpSpPr/>
            <p:nvPr/>
          </p:nvGrpSpPr>
          <p:grpSpPr>
            <a:xfrm>
              <a:off x="8748931" y="3854367"/>
              <a:ext cx="1048212" cy="1048212"/>
              <a:chOff x="4336440" y="1913938"/>
              <a:chExt cx="843514" cy="843514"/>
            </a:xfrm>
          </p:grpSpPr>
          <p:sp>
            <p:nvSpPr>
              <p:cNvPr id="65" name="îśḷîḓè"/>
              <p:cNvSpPr/>
              <p:nvPr/>
            </p:nvSpPr>
            <p:spPr>
              <a:xfrm>
                <a:off x="4336440" y="1913938"/>
                <a:ext cx="843514" cy="843514"/>
              </a:xfrm>
              <a:prstGeom prst="ellipse">
                <a:avLst/>
              </a:prstGeom>
              <a:solidFill>
                <a:schemeClr val="bg1"/>
              </a:solidFill>
              <a:ln w="38100" cap="rnd">
                <a:solidFill>
                  <a:srgbClr val="E4BF1B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îSlíḋê"/>
              <p:cNvSpPr/>
              <p:nvPr/>
            </p:nvSpPr>
            <p:spPr>
              <a:xfrm>
                <a:off x="4569156" y="2164164"/>
                <a:ext cx="378082" cy="343062"/>
              </a:xfrm>
              <a:custGeom>
                <a:avLst/>
                <a:gdLst>
                  <a:gd name="connsiteX0" fmla="*/ 116112 w 607919"/>
                  <a:gd name="connsiteY0" fmla="*/ 473652 h 551610"/>
                  <a:gd name="connsiteX1" fmla="*/ 118901 w 607919"/>
                  <a:gd name="connsiteY1" fmla="*/ 480423 h 551610"/>
                  <a:gd name="connsiteX2" fmla="*/ 118901 w 607919"/>
                  <a:gd name="connsiteY2" fmla="*/ 551610 h 551610"/>
                  <a:gd name="connsiteX3" fmla="*/ 55604 w 607919"/>
                  <a:gd name="connsiteY3" fmla="*/ 551610 h 551610"/>
                  <a:gd name="connsiteX4" fmla="*/ 55604 w 607919"/>
                  <a:gd name="connsiteY4" fmla="*/ 540851 h 551610"/>
                  <a:gd name="connsiteX5" fmla="*/ 65255 w 607919"/>
                  <a:gd name="connsiteY5" fmla="*/ 520583 h 551610"/>
                  <a:gd name="connsiteX6" fmla="*/ 83555 w 607919"/>
                  <a:gd name="connsiteY6" fmla="*/ 502317 h 551610"/>
                  <a:gd name="connsiteX7" fmla="*/ 109375 w 607919"/>
                  <a:gd name="connsiteY7" fmla="*/ 476545 h 551610"/>
                  <a:gd name="connsiteX8" fmla="*/ 116112 w 607919"/>
                  <a:gd name="connsiteY8" fmla="*/ 473652 h 551610"/>
                  <a:gd name="connsiteX9" fmla="*/ 199155 w 607919"/>
                  <a:gd name="connsiteY9" fmla="*/ 390799 h 551610"/>
                  <a:gd name="connsiteX10" fmla="*/ 201956 w 607919"/>
                  <a:gd name="connsiteY10" fmla="*/ 397632 h 551610"/>
                  <a:gd name="connsiteX11" fmla="*/ 201956 w 607919"/>
                  <a:gd name="connsiteY11" fmla="*/ 551610 h 551610"/>
                  <a:gd name="connsiteX12" fmla="*/ 145363 w 607919"/>
                  <a:gd name="connsiteY12" fmla="*/ 551610 h 551610"/>
                  <a:gd name="connsiteX13" fmla="*/ 145363 w 607919"/>
                  <a:gd name="connsiteY13" fmla="*/ 454170 h 551610"/>
                  <a:gd name="connsiteX14" fmla="*/ 154879 w 607919"/>
                  <a:gd name="connsiteY14" fmla="*/ 431030 h 551610"/>
                  <a:gd name="connsiteX15" fmla="*/ 192315 w 607919"/>
                  <a:gd name="connsiteY15" fmla="*/ 393630 h 551610"/>
                  <a:gd name="connsiteX16" fmla="*/ 199155 w 607919"/>
                  <a:gd name="connsiteY16" fmla="*/ 390799 h 551610"/>
                  <a:gd name="connsiteX17" fmla="*/ 231082 w 607919"/>
                  <a:gd name="connsiteY17" fmla="*/ 388245 h 551610"/>
                  <a:gd name="connsiteX18" fmla="*/ 237930 w 607919"/>
                  <a:gd name="connsiteY18" fmla="*/ 391091 h 551610"/>
                  <a:gd name="connsiteX19" fmla="*/ 266763 w 607919"/>
                  <a:gd name="connsiteY19" fmla="*/ 419867 h 551610"/>
                  <a:gd name="connsiteX20" fmla="*/ 275915 w 607919"/>
                  <a:gd name="connsiteY20" fmla="*/ 428875 h 551610"/>
                  <a:gd name="connsiteX21" fmla="*/ 284941 w 607919"/>
                  <a:gd name="connsiteY21" fmla="*/ 451520 h 551610"/>
                  <a:gd name="connsiteX22" fmla="*/ 284941 w 607919"/>
                  <a:gd name="connsiteY22" fmla="*/ 551610 h 551610"/>
                  <a:gd name="connsiteX23" fmla="*/ 228277 w 607919"/>
                  <a:gd name="connsiteY23" fmla="*/ 551610 h 551610"/>
                  <a:gd name="connsiteX24" fmla="*/ 228277 w 607919"/>
                  <a:gd name="connsiteY24" fmla="*/ 394969 h 551610"/>
                  <a:gd name="connsiteX25" fmla="*/ 231082 w 607919"/>
                  <a:gd name="connsiteY25" fmla="*/ 388245 h 551610"/>
                  <a:gd name="connsiteX26" fmla="*/ 365148 w 607919"/>
                  <a:gd name="connsiteY26" fmla="*/ 381336 h 551610"/>
                  <a:gd name="connsiteX27" fmla="*/ 367997 w 607919"/>
                  <a:gd name="connsiteY27" fmla="*/ 388122 h 551610"/>
                  <a:gd name="connsiteX28" fmla="*/ 367997 w 607919"/>
                  <a:gd name="connsiteY28" fmla="*/ 551610 h 551610"/>
                  <a:gd name="connsiteX29" fmla="*/ 311262 w 607919"/>
                  <a:gd name="connsiteY29" fmla="*/ 551610 h 551610"/>
                  <a:gd name="connsiteX30" fmla="*/ 311262 w 607919"/>
                  <a:gd name="connsiteY30" fmla="*/ 444661 h 551610"/>
                  <a:gd name="connsiteX31" fmla="*/ 316898 w 607919"/>
                  <a:gd name="connsiteY31" fmla="*/ 425523 h 551610"/>
                  <a:gd name="connsiteX32" fmla="*/ 322534 w 607919"/>
                  <a:gd name="connsiteY32" fmla="*/ 419894 h 551610"/>
                  <a:gd name="connsiteX33" fmla="*/ 358353 w 607919"/>
                  <a:gd name="connsiteY33" fmla="*/ 384120 h 551610"/>
                  <a:gd name="connsiteX34" fmla="*/ 365148 w 607919"/>
                  <a:gd name="connsiteY34" fmla="*/ 381336 h 551610"/>
                  <a:gd name="connsiteX35" fmla="*/ 448177 w 607919"/>
                  <a:gd name="connsiteY35" fmla="*/ 298352 h 551610"/>
                  <a:gd name="connsiteX36" fmla="*/ 450982 w 607919"/>
                  <a:gd name="connsiteY36" fmla="*/ 305139 h 551610"/>
                  <a:gd name="connsiteX37" fmla="*/ 450982 w 607919"/>
                  <a:gd name="connsiteY37" fmla="*/ 551610 h 551610"/>
                  <a:gd name="connsiteX38" fmla="*/ 394318 w 607919"/>
                  <a:gd name="connsiteY38" fmla="*/ 551610 h 551610"/>
                  <a:gd name="connsiteX39" fmla="*/ 394318 w 607919"/>
                  <a:gd name="connsiteY39" fmla="*/ 361815 h 551610"/>
                  <a:gd name="connsiteX40" fmla="*/ 403846 w 607919"/>
                  <a:gd name="connsiteY40" fmla="*/ 338669 h 551610"/>
                  <a:gd name="connsiteX41" fmla="*/ 441329 w 607919"/>
                  <a:gd name="connsiteY41" fmla="*/ 301136 h 551610"/>
                  <a:gd name="connsiteX42" fmla="*/ 448177 w 607919"/>
                  <a:gd name="connsiteY42" fmla="*/ 298352 h 551610"/>
                  <a:gd name="connsiteX43" fmla="*/ 527085 w 607919"/>
                  <a:gd name="connsiteY43" fmla="*/ 219452 h 551610"/>
                  <a:gd name="connsiteX44" fmla="*/ 529874 w 607919"/>
                  <a:gd name="connsiteY44" fmla="*/ 226177 h 551610"/>
                  <a:gd name="connsiteX45" fmla="*/ 529874 w 607919"/>
                  <a:gd name="connsiteY45" fmla="*/ 551610 h 551610"/>
                  <a:gd name="connsiteX46" fmla="*/ 477232 w 607919"/>
                  <a:gd name="connsiteY46" fmla="*/ 551610 h 551610"/>
                  <a:gd name="connsiteX47" fmla="*/ 477232 w 607919"/>
                  <a:gd name="connsiteY47" fmla="*/ 278727 h 551610"/>
                  <a:gd name="connsiteX48" fmla="*/ 486883 w 607919"/>
                  <a:gd name="connsiteY48" fmla="*/ 255580 h 551610"/>
                  <a:gd name="connsiteX49" fmla="*/ 520348 w 607919"/>
                  <a:gd name="connsiteY49" fmla="*/ 222298 h 551610"/>
                  <a:gd name="connsiteX50" fmla="*/ 527085 w 607919"/>
                  <a:gd name="connsiteY50" fmla="*/ 219452 h 551610"/>
                  <a:gd name="connsiteX51" fmla="*/ 387769 w 607919"/>
                  <a:gd name="connsiteY51" fmla="*/ 0 h 551610"/>
                  <a:gd name="connsiteX52" fmla="*/ 580729 w 607919"/>
                  <a:gd name="connsiteY52" fmla="*/ 0 h 551610"/>
                  <a:gd name="connsiteX53" fmla="*/ 607919 w 607919"/>
                  <a:gd name="connsiteY53" fmla="*/ 26022 h 551610"/>
                  <a:gd name="connsiteX54" fmla="*/ 607919 w 607919"/>
                  <a:gd name="connsiteY54" fmla="*/ 219812 h 551610"/>
                  <a:gd name="connsiteX55" fmla="*/ 598271 w 607919"/>
                  <a:gd name="connsiteY55" fmla="*/ 223815 h 551610"/>
                  <a:gd name="connsiteX56" fmla="*/ 530610 w 607919"/>
                  <a:gd name="connsiteY56" fmla="*/ 156258 h 551610"/>
                  <a:gd name="connsiteX57" fmla="*/ 304320 w 607919"/>
                  <a:gd name="connsiteY57" fmla="*/ 382325 h 551610"/>
                  <a:gd name="connsiteX58" fmla="*/ 285024 w 607919"/>
                  <a:gd name="connsiteY58" fmla="*/ 382325 h 551610"/>
                  <a:gd name="connsiteX59" fmla="*/ 216360 w 607919"/>
                  <a:gd name="connsiteY59" fmla="*/ 313767 h 551610"/>
                  <a:gd name="connsiteX60" fmla="*/ 94068 w 607919"/>
                  <a:gd name="connsiteY60" fmla="*/ 435996 h 551610"/>
                  <a:gd name="connsiteX61" fmla="*/ 17260 w 607919"/>
                  <a:gd name="connsiteY61" fmla="*/ 435996 h 551610"/>
                  <a:gd name="connsiteX62" fmla="*/ 15882 w 607919"/>
                  <a:gd name="connsiteY62" fmla="*/ 434745 h 551610"/>
                  <a:gd name="connsiteX63" fmla="*/ 15882 w 607919"/>
                  <a:gd name="connsiteY63" fmla="*/ 358055 h 551610"/>
                  <a:gd name="connsiteX64" fmla="*/ 206837 w 607919"/>
                  <a:gd name="connsiteY64" fmla="*/ 167267 h 551610"/>
                  <a:gd name="connsiteX65" fmla="*/ 226008 w 607919"/>
                  <a:gd name="connsiteY65" fmla="*/ 167267 h 551610"/>
                  <a:gd name="connsiteX66" fmla="*/ 294672 w 607919"/>
                  <a:gd name="connsiteY66" fmla="*/ 235701 h 551610"/>
                  <a:gd name="connsiteX67" fmla="*/ 424481 w 607919"/>
                  <a:gd name="connsiteY67" fmla="*/ 105965 h 551610"/>
                  <a:gd name="connsiteX68" fmla="*/ 452423 w 607919"/>
                  <a:gd name="connsiteY68" fmla="*/ 78192 h 551610"/>
                  <a:gd name="connsiteX69" fmla="*/ 383885 w 607919"/>
                  <a:gd name="connsiteY69" fmla="*/ 9633 h 551610"/>
                  <a:gd name="connsiteX70" fmla="*/ 387769 w 607919"/>
                  <a:gd name="connsiteY70" fmla="*/ 0 h 551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607919" h="551610">
                    <a:moveTo>
                      <a:pt x="116112" y="473652"/>
                    </a:moveTo>
                    <a:cubicBezTo>
                      <a:pt x="117836" y="474356"/>
                      <a:pt x="118901" y="476670"/>
                      <a:pt x="118901" y="480423"/>
                    </a:cubicBezTo>
                    <a:lnTo>
                      <a:pt x="118901" y="551610"/>
                    </a:lnTo>
                    <a:lnTo>
                      <a:pt x="55604" y="551610"/>
                    </a:lnTo>
                    <a:lnTo>
                      <a:pt x="55604" y="540851"/>
                    </a:lnTo>
                    <a:cubicBezTo>
                      <a:pt x="55604" y="534971"/>
                      <a:pt x="59991" y="525838"/>
                      <a:pt x="65255" y="520583"/>
                    </a:cubicBezTo>
                    <a:lnTo>
                      <a:pt x="83555" y="502317"/>
                    </a:lnTo>
                    <a:lnTo>
                      <a:pt x="109375" y="476545"/>
                    </a:lnTo>
                    <a:cubicBezTo>
                      <a:pt x="112007" y="473855"/>
                      <a:pt x="114389" y="472948"/>
                      <a:pt x="116112" y="473652"/>
                    </a:cubicBezTo>
                    <a:close/>
                    <a:moveTo>
                      <a:pt x="199155" y="390799"/>
                    </a:moveTo>
                    <a:cubicBezTo>
                      <a:pt x="200892" y="391534"/>
                      <a:pt x="201956" y="393880"/>
                      <a:pt x="201956" y="397632"/>
                    </a:cubicBezTo>
                    <a:lnTo>
                      <a:pt x="201956" y="551610"/>
                    </a:lnTo>
                    <a:lnTo>
                      <a:pt x="145363" y="551610"/>
                    </a:lnTo>
                    <a:lnTo>
                      <a:pt x="145363" y="454170"/>
                    </a:lnTo>
                    <a:cubicBezTo>
                      <a:pt x="145363" y="446665"/>
                      <a:pt x="149620" y="436283"/>
                      <a:pt x="154879" y="431030"/>
                    </a:cubicBezTo>
                    <a:lnTo>
                      <a:pt x="192315" y="393630"/>
                    </a:lnTo>
                    <a:cubicBezTo>
                      <a:pt x="195007" y="390941"/>
                      <a:pt x="197417" y="390065"/>
                      <a:pt x="199155" y="390799"/>
                    </a:cubicBezTo>
                    <a:close/>
                    <a:moveTo>
                      <a:pt x="231082" y="388245"/>
                    </a:moveTo>
                    <a:cubicBezTo>
                      <a:pt x="232822" y="387525"/>
                      <a:pt x="235235" y="388401"/>
                      <a:pt x="237930" y="391091"/>
                    </a:cubicBezTo>
                    <a:lnTo>
                      <a:pt x="266763" y="419867"/>
                    </a:lnTo>
                    <a:lnTo>
                      <a:pt x="275915" y="428875"/>
                    </a:lnTo>
                    <a:cubicBezTo>
                      <a:pt x="280929" y="433879"/>
                      <a:pt x="284941" y="444013"/>
                      <a:pt x="284941" y="451520"/>
                    </a:cubicBezTo>
                    <a:lnTo>
                      <a:pt x="284941" y="551610"/>
                    </a:lnTo>
                    <a:lnTo>
                      <a:pt x="228277" y="551610"/>
                    </a:lnTo>
                    <a:lnTo>
                      <a:pt x="228277" y="394969"/>
                    </a:lnTo>
                    <a:cubicBezTo>
                      <a:pt x="228277" y="391278"/>
                      <a:pt x="229343" y="388964"/>
                      <a:pt x="231082" y="388245"/>
                    </a:cubicBezTo>
                    <a:close/>
                    <a:moveTo>
                      <a:pt x="365148" y="381336"/>
                    </a:moveTo>
                    <a:cubicBezTo>
                      <a:pt x="366901" y="382055"/>
                      <a:pt x="367997" y="384370"/>
                      <a:pt x="367997" y="388122"/>
                    </a:cubicBezTo>
                    <a:lnTo>
                      <a:pt x="367997" y="551610"/>
                    </a:lnTo>
                    <a:lnTo>
                      <a:pt x="311262" y="551610"/>
                    </a:lnTo>
                    <a:lnTo>
                      <a:pt x="311262" y="444661"/>
                    </a:lnTo>
                    <a:cubicBezTo>
                      <a:pt x="311262" y="437156"/>
                      <a:pt x="313767" y="428650"/>
                      <a:pt x="316898" y="425523"/>
                    </a:cubicBezTo>
                    <a:cubicBezTo>
                      <a:pt x="320029" y="422396"/>
                      <a:pt x="322534" y="419894"/>
                      <a:pt x="322534" y="419894"/>
                    </a:cubicBezTo>
                    <a:lnTo>
                      <a:pt x="358353" y="384120"/>
                    </a:lnTo>
                    <a:cubicBezTo>
                      <a:pt x="360983" y="381493"/>
                      <a:pt x="363394" y="380617"/>
                      <a:pt x="365148" y="381336"/>
                    </a:cubicBezTo>
                    <a:close/>
                    <a:moveTo>
                      <a:pt x="448177" y="298352"/>
                    </a:moveTo>
                    <a:cubicBezTo>
                      <a:pt x="449916" y="299071"/>
                      <a:pt x="450982" y="301386"/>
                      <a:pt x="450982" y="305139"/>
                    </a:cubicBezTo>
                    <a:lnTo>
                      <a:pt x="450982" y="551610"/>
                    </a:lnTo>
                    <a:lnTo>
                      <a:pt x="394318" y="551610"/>
                    </a:lnTo>
                    <a:lnTo>
                      <a:pt x="394318" y="361815"/>
                    </a:lnTo>
                    <a:cubicBezTo>
                      <a:pt x="394318" y="354308"/>
                      <a:pt x="398580" y="343924"/>
                      <a:pt x="403846" y="338669"/>
                    </a:cubicBezTo>
                    <a:lnTo>
                      <a:pt x="441329" y="301136"/>
                    </a:lnTo>
                    <a:cubicBezTo>
                      <a:pt x="444024" y="298508"/>
                      <a:pt x="446438" y="297633"/>
                      <a:pt x="448177" y="298352"/>
                    </a:cubicBezTo>
                    <a:close/>
                    <a:moveTo>
                      <a:pt x="527085" y="219452"/>
                    </a:moveTo>
                    <a:cubicBezTo>
                      <a:pt x="528809" y="220171"/>
                      <a:pt x="529874" y="222486"/>
                      <a:pt x="529874" y="226177"/>
                    </a:cubicBezTo>
                    <a:lnTo>
                      <a:pt x="529874" y="551610"/>
                    </a:lnTo>
                    <a:lnTo>
                      <a:pt x="477232" y="551610"/>
                    </a:lnTo>
                    <a:lnTo>
                      <a:pt x="477232" y="278727"/>
                    </a:lnTo>
                    <a:cubicBezTo>
                      <a:pt x="477232" y="271345"/>
                      <a:pt x="481494" y="260960"/>
                      <a:pt x="486883" y="255580"/>
                    </a:cubicBezTo>
                    <a:lnTo>
                      <a:pt x="520348" y="222298"/>
                    </a:lnTo>
                    <a:cubicBezTo>
                      <a:pt x="522980" y="219608"/>
                      <a:pt x="525362" y="218732"/>
                      <a:pt x="527085" y="219452"/>
                    </a:cubicBezTo>
                    <a:close/>
                    <a:moveTo>
                      <a:pt x="387769" y="0"/>
                    </a:moveTo>
                    <a:lnTo>
                      <a:pt x="580729" y="0"/>
                    </a:lnTo>
                    <a:cubicBezTo>
                      <a:pt x="594512" y="0"/>
                      <a:pt x="607919" y="12135"/>
                      <a:pt x="607919" y="26022"/>
                    </a:cubicBezTo>
                    <a:lnTo>
                      <a:pt x="607919" y="219812"/>
                    </a:lnTo>
                    <a:cubicBezTo>
                      <a:pt x="607919" y="227318"/>
                      <a:pt x="603534" y="229070"/>
                      <a:pt x="598271" y="223815"/>
                    </a:cubicBezTo>
                    <a:lnTo>
                      <a:pt x="530610" y="156258"/>
                    </a:lnTo>
                    <a:lnTo>
                      <a:pt x="304320" y="382325"/>
                    </a:lnTo>
                    <a:cubicBezTo>
                      <a:pt x="298932" y="387580"/>
                      <a:pt x="290412" y="387580"/>
                      <a:pt x="285024" y="382325"/>
                    </a:cubicBezTo>
                    <a:lnTo>
                      <a:pt x="216360" y="313767"/>
                    </a:lnTo>
                    <a:lnTo>
                      <a:pt x="94068" y="435996"/>
                    </a:lnTo>
                    <a:cubicBezTo>
                      <a:pt x="72767" y="457264"/>
                      <a:pt x="38435" y="457264"/>
                      <a:pt x="17260" y="435996"/>
                    </a:cubicBezTo>
                    <a:lnTo>
                      <a:pt x="15882" y="434745"/>
                    </a:lnTo>
                    <a:cubicBezTo>
                      <a:pt x="-5294" y="413477"/>
                      <a:pt x="-5294" y="379198"/>
                      <a:pt x="15882" y="358055"/>
                    </a:cubicBezTo>
                    <a:lnTo>
                      <a:pt x="206837" y="167267"/>
                    </a:lnTo>
                    <a:cubicBezTo>
                      <a:pt x="212100" y="161888"/>
                      <a:pt x="220745" y="161888"/>
                      <a:pt x="226008" y="167267"/>
                    </a:cubicBezTo>
                    <a:lnTo>
                      <a:pt x="294672" y="235701"/>
                    </a:lnTo>
                    <a:lnTo>
                      <a:pt x="424481" y="105965"/>
                    </a:lnTo>
                    <a:lnTo>
                      <a:pt x="452423" y="78192"/>
                    </a:lnTo>
                    <a:lnTo>
                      <a:pt x="383885" y="9633"/>
                    </a:lnTo>
                    <a:cubicBezTo>
                      <a:pt x="378497" y="4379"/>
                      <a:pt x="380376" y="0"/>
                      <a:pt x="387769" y="0"/>
                    </a:cubicBezTo>
                    <a:close/>
                  </a:path>
                </a:pathLst>
              </a:custGeom>
              <a:solidFill>
                <a:srgbClr val="E4BF1B"/>
              </a:solidFill>
              <a:ln w="190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i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4" name="ïşḷïdê"/>
            <p:cNvGrpSpPr/>
            <p:nvPr/>
          </p:nvGrpSpPr>
          <p:grpSpPr>
            <a:xfrm>
              <a:off x="3751801" y="1778824"/>
              <a:ext cx="1048212" cy="1048212"/>
              <a:chOff x="4336440" y="1913938"/>
              <a:chExt cx="843514" cy="843514"/>
            </a:xfrm>
          </p:grpSpPr>
          <p:sp>
            <p:nvSpPr>
              <p:cNvPr id="63" name="ïŝḷíḑè"/>
              <p:cNvSpPr/>
              <p:nvPr/>
            </p:nvSpPr>
            <p:spPr>
              <a:xfrm>
                <a:off x="4336440" y="1913938"/>
                <a:ext cx="843514" cy="843514"/>
              </a:xfrm>
              <a:prstGeom prst="ellipse">
                <a:avLst/>
              </a:prstGeom>
              <a:solidFill>
                <a:schemeClr val="bg1"/>
              </a:solidFill>
              <a:ln w="38100" cap="rnd">
                <a:solidFill>
                  <a:srgbClr val="E4BF1B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i$ļiḋe"/>
              <p:cNvSpPr/>
              <p:nvPr/>
            </p:nvSpPr>
            <p:spPr>
              <a:xfrm>
                <a:off x="4569156" y="2164164"/>
                <a:ext cx="378082" cy="343062"/>
              </a:xfrm>
              <a:custGeom>
                <a:avLst/>
                <a:gdLst>
                  <a:gd name="connsiteX0" fmla="*/ 116112 w 607919"/>
                  <a:gd name="connsiteY0" fmla="*/ 473652 h 551610"/>
                  <a:gd name="connsiteX1" fmla="*/ 118901 w 607919"/>
                  <a:gd name="connsiteY1" fmla="*/ 480423 h 551610"/>
                  <a:gd name="connsiteX2" fmla="*/ 118901 w 607919"/>
                  <a:gd name="connsiteY2" fmla="*/ 551610 h 551610"/>
                  <a:gd name="connsiteX3" fmla="*/ 55604 w 607919"/>
                  <a:gd name="connsiteY3" fmla="*/ 551610 h 551610"/>
                  <a:gd name="connsiteX4" fmla="*/ 55604 w 607919"/>
                  <a:gd name="connsiteY4" fmla="*/ 540851 h 551610"/>
                  <a:gd name="connsiteX5" fmla="*/ 65255 w 607919"/>
                  <a:gd name="connsiteY5" fmla="*/ 520583 h 551610"/>
                  <a:gd name="connsiteX6" fmla="*/ 83555 w 607919"/>
                  <a:gd name="connsiteY6" fmla="*/ 502317 h 551610"/>
                  <a:gd name="connsiteX7" fmla="*/ 109375 w 607919"/>
                  <a:gd name="connsiteY7" fmla="*/ 476545 h 551610"/>
                  <a:gd name="connsiteX8" fmla="*/ 116112 w 607919"/>
                  <a:gd name="connsiteY8" fmla="*/ 473652 h 551610"/>
                  <a:gd name="connsiteX9" fmla="*/ 199155 w 607919"/>
                  <a:gd name="connsiteY9" fmla="*/ 390799 h 551610"/>
                  <a:gd name="connsiteX10" fmla="*/ 201956 w 607919"/>
                  <a:gd name="connsiteY10" fmla="*/ 397632 h 551610"/>
                  <a:gd name="connsiteX11" fmla="*/ 201956 w 607919"/>
                  <a:gd name="connsiteY11" fmla="*/ 551610 h 551610"/>
                  <a:gd name="connsiteX12" fmla="*/ 145363 w 607919"/>
                  <a:gd name="connsiteY12" fmla="*/ 551610 h 551610"/>
                  <a:gd name="connsiteX13" fmla="*/ 145363 w 607919"/>
                  <a:gd name="connsiteY13" fmla="*/ 454170 h 551610"/>
                  <a:gd name="connsiteX14" fmla="*/ 154879 w 607919"/>
                  <a:gd name="connsiteY14" fmla="*/ 431030 h 551610"/>
                  <a:gd name="connsiteX15" fmla="*/ 192315 w 607919"/>
                  <a:gd name="connsiteY15" fmla="*/ 393630 h 551610"/>
                  <a:gd name="connsiteX16" fmla="*/ 199155 w 607919"/>
                  <a:gd name="connsiteY16" fmla="*/ 390799 h 551610"/>
                  <a:gd name="connsiteX17" fmla="*/ 231082 w 607919"/>
                  <a:gd name="connsiteY17" fmla="*/ 388245 h 551610"/>
                  <a:gd name="connsiteX18" fmla="*/ 237930 w 607919"/>
                  <a:gd name="connsiteY18" fmla="*/ 391091 h 551610"/>
                  <a:gd name="connsiteX19" fmla="*/ 266763 w 607919"/>
                  <a:gd name="connsiteY19" fmla="*/ 419867 h 551610"/>
                  <a:gd name="connsiteX20" fmla="*/ 275915 w 607919"/>
                  <a:gd name="connsiteY20" fmla="*/ 428875 h 551610"/>
                  <a:gd name="connsiteX21" fmla="*/ 284941 w 607919"/>
                  <a:gd name="connsiteY21" fmla="*/ 451520 h 551610"/>
                  <a:gd name="connsiteX22" fmla="*/ 284941 w 607919"/>
                  <a:gd name="connsiteY22" fmla="*/ 551610 h 551610"/>
                  <a:gd name="connsiteX23" fmla="*/ 228277 w 607919"/>
                  <a:gd name="connsiteY23" fmla="*/ 551610 h 551610"/>
                  <a:gd name="connsiteX24" fmla="*/ 228277 w 607919"/>
                  <a:gd name="connsiteY24" fmla="*/ 394969 h 551610"/>
                  <a:gd name="connsiteX25" fmla="*/ 231082 w 607919"/>
                  <a:gd name="connsiteY25" fmla="*/ 388245 h 551610"/>
                  <a:gd name="connsiteX26" fmla="*/ 365148 w 607919"/>
                  <a:gd name="connsiteY26" fmla="*/ 381336 h 551610"/>
                  <a:gd name="connsiteX27" fmla="*/ 367997 w 607919"/>
                  <a:gd name="connsiteY27" fmla="*/ 388122 h 551610"/>
                  <a:gd name="connsiteX28" fmla="*/ 367997 w 607919"/>
                  <a:gd name="connsiteY28" fmla="*/ 551610 h 551610"/>
                  <a:gd name="connsiteX29" fmla="*/ 311262 w 607919"/>
                  <a:gd name="connsiteY29" fmla="*/ 551610 h 551610"/>
                  <a:gd name="connsiteX30" fmla="*/ 311262 w 607919"/>
                  <a:gd name="connsiteY30" fmla="*/ 444661 h 551610"/>
                  <a:gd name="connsiteX31" fmla="*/ 316898 w 607919"/>
                  <a:gd name="connsiteY31" fmla="*/ 425523 h 551610"/>
                  <a:gd name="connsiteX32" fmla="*/ 322534 w 607919"/>
                  <a:gd name="connsiteY32" fmla="*/ 419894 h 551610"/>
                  <a:gd name="connsiteX33" fmla="*/ 358353 w 607919"/>
                  <a:gd name="connsiteY33" fmla="*/ 384120 h 551610"/>
                  <a:gd name="connsiteX34" fmla="*/ 365148 w 607919"/>
                  <a:gd name="connsiteY34" fmla="*/ 381336 h 551610"/>
                  <a:gd name="connsiteX35" fmla="*/ 448177 w 607919"/>
                  <a:gd name="connsiteY35" fmla="*/ 298352 h 551610"/>
                  <a:gd name="connsiteX36" fmla="*/ 450982 w 607919"/>
                  <a:gd name="connsiteY36" fmla="*/ 305139 h 551610"/>
                  <a:gd name="connsiteX37" fmla="*/ 450982 w 607919"/>
                  <a:gd name="connsiteY37" fmla="*/ 551610 h 551610"/>
                  <a:gd name="connsiteX38" fmla="*/ 394318 w 607919"/>
                  <a:gd name="connsiteY38" fmla="*/ 551610 h 551610"/>
                  <a:gd name="connsiteX39" fmla="*/ 394318 w 607919"/>
                  <a:gd name="connsiteY39" fmla="*/ 361815 h 551610"/>
                  <a:gd name="connsiteX40" fmla="*/ 403846 w 607919"/>
                  <a:gd name="connsiteY40" fmla="*/ 338669 h 551610"/>
                  <a:gd name="connsiteX41" fmla="*/ 441329 w 607919"/>
                  <a:gd name="connsiteY41" fmla="*/ 301136 h 551610"/>
                  <a:gd name="connsiteX42" fmla="*/ 448177 w 607919"/>
                  <a:gd name="connsiteY42" fmla="*/ 298352 h 551610"/>
                  <a:gd name="connsiteX43" fmla="*/ 527085 w 607919"/>
                  <a:gd name="connsiteY43" fmla="*/ 219452 h 551610"/>
                  <a:gd name="connsiteX44" fmla="*/ 529874 w 607919"/>
                  <a:gd name="connsiteY44" fmla="*/ 226177 h 551610"/>
                  <a:gd name="connsiteX45" fmla="*/ 529874 w 607919"/>
                  <a:gd name="connsiteY45" fmla="*/ 551610 h 551610"/>
                  <a:gd name="connsiteX46" fmla="*/ 477232 w 607919"/>
                  <a:gd name="connsiteY46" fmla="*/ 551610 h 551610"/>
                  <a:gd name="connsiteX47" fmla="*/ 477232 w 607919"/>
                  <a:gd name="connsiteY47" fmla="*/ 278727 h 551610"/>
                  <a:gd name="connsiteX48" fmla="*/ 486883 w 607919"/>
                  <a:gd name="connsiteY48" fmla="*/ 255580 h 551610"/>
                  <a:gd name="connsiteX49" fmla="*/ 520348 w 607919"/>
                  <a:gd name="connsiteY49" fmla="*/ 222298 h 551610"/>
                  <a:gd name="connsiteX50" fmla="*/ 527085 w 607919"/>
                  <a:gd name="connsiteY50" fmla="*/ 219452 h 551610"/>
                  <a:gd name="connsiteX51" fmla="*/ 387769 w 607919"/>
                  <a:gd name="connsiteY51" fmla="*/ 0 h 551610"/>
                  <a:gd name="connsiteX52" fmla="*/ 580729 w 607919"/>
                  <a:gd name="connsiteY52" fmla="*/ 0 h 551610"/>
                  <a:gd name="connsiteX53" fmla="*/ 607919 w 607919"/>
                  <a:gd name="connsiteY53" fmla="*/ 26022 h 551610"/>
                  <a:gd name="connsiteX54" fmla="*/ 607919 w 607919"/>
                  <a:gd name="connsiteY54" fmla="*/ 219812 h 551610"/>
                  <a:gd name="connsiteX55" fmla="*/ 598271 w 607919"/>
                  <a:gd name="connsiteY55" fmla="*/ 223815 h 551610"/>
                  <a:gd name="connsiteX56" fmla="*/ 530610 w 607919"/>
                  <a:gd name="connsiteY56" fmla="*/ 156258 h 551610"/>
                  <a:gd name="connsiteX57" fmla="*/ 304320 w 607919"/>
                  <a:gd name="connsiteY57" fmla="*/ 382325 h 551610"/>
                  <a:gd name="connsiteX58" fmla="*/ 285024 w 607919"/>
                  <a:gd name="connsiteY58" fmla="*/ 382325 h 551610"/>
                  <a:gd name="connsiteX59" fmla="*/ 216360 w 607919"/>
                  <a:gd name="connsiteY59" fmla="*/ 313767 h 551610"/>
                  <a:gd name="connsiteX60" fmla="*/ 94068 w 607919"/>
                  <a:gd name="connsiteY60" fmla="*/ 435996 h 551610"/>
                  <a:gd name="connsiteX61" fmla="*/ 17260 w 607919"/>
                  <a:gd name="connsiteY61" fmla="*/ 435996 h 551610"/>
                  <a:gd name="connsiteX62" fmla="*/ 15882 w 607919"/>
                  <a:gd name="connsiteY62" fmla="*/ 434745 h 551610"/>
                  <a:gd name="connsiteX63" fmla="*/ 15882 w 607919"/>
                  <a:gd name="connsiteY63" fmla="*/ 358055 h 551610"/>
                  <a:gd name="connsiteX64" fmla="*/ 206837 w 607919"/>
                  <a:gd name="connsiteY64" fmla="*/ 167267 h 551610"/>
                  <a:gd name="connsiteX65" fmla="*/ 226008 w 607919"/>
                  <a:gd name="connsiteY65" fmla="*/ 167267 h 551610"/>
                  <a:gd name="connsiteX66" fmla="*/ 294672 w 607919"/>
                  <a:gd name="connsiteY66" fmla="*/ 235701 h 551610"/>
                  <a:gd name="connsiteX67" fmla="*/ 424481 w 607919"/>
                  <a:gd name="connsiteY67" fmla="*/ 105965 h 551610"/>
                  <a:gd name="connsiteX68" fmla="*/ 452423 w 607919"/>
                  <a:gd name="connsiteY68" fmla="*/ 78192 h 551610"/>
                  <a:gd name="connsiteX69" fmla="*/ 383885 w 607919"/>
                  <a:gd name="connsiteY69" fmla="*/ 9633 h 551610"/>
                  <a:gd name="connsiteX70" fmla="*/ 387769 w 607919"/>
                  <a:gd name="connsiteY70" fmla="*/ 0 h 551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607919" h="551610">
                    <a:moveTo>
                      <a:pt x="116112" y="473652"/>
                    </a:moveTo>
                    <a:cubicBezTo>
                      <a:pt x="117836" y="474356"/>
                      <a:pt x="118901" y="476670"/>
                      <a:pt x="118901" y="480423"/>
                    </a:cubicBezTo>
                    <a:lnTo>
                      <a:pt x="118901" y="551610"/>
                    </a:lnTo>
                    <a:lnTo>
                      <a:pt x="55604" y="551610"/>
                    </a:lnTo>
                    <a:lnTo>
                      <a:pt x="55604" y="540851"/>
                    </a:lnTo>
                    <a:cubicBezTo>
                      <a:pt x="55604" y="534971"/>
                      <a:pt x="59991" y="525838"/>
                      <a:pt x="65255" y="520583"/>
                    </a:cubicBezTo>
                    <a:lnTo>
                      <a:pt x="83555" y="502317"/>
                    </a:lnTo>
                    <a:lnTo>
                      <a:pt x="109375" y="476545"/>
                    </a:lnTo>
                    <a:cubicBezTo>
                      <a:pt x="112007" y="473855"/>
                      <a:pt x="114389" y="472948"/>
                      <a:pt x="116112" y="473652"/>
                    </a:cubicBezTo>
                    <a:close/>
                    <a:moveTo>
                      <a:pt x="199155" y="390799"/>
                    </a:moveTo>
                    <a:cubicBezTo>
                      <a:pt x="200892" y="391534"/>
                      <a:pt x="201956" y="393880"/>
                      <a:pt x="201956" y="397632"/>
                    </a:cubicBezTo>
                    <a:lnTo>
                      <a:pt x="201956" y="551610"/>
                    </a:lnTo>
                    <a:lnTo>
                      <a:pt x="145363" y="551610"/>
                    </a:lnTo>
                    <a:lnTo>
                      <a:pt x="145363" y="454170"/>
                    </a:lnTo>
                    <a:cubicBezTo>
                      <a:pt x="145363" y="446665"/>
                      <a:pt x="149620" y="436283"/>
                      <a:pt x="154879" y="431030"/>
                    </a:cubicBezTo>
                    <a:lnTo>
                      <a:pt x="192315" y="393630"/>
                    </a:lnTo>
                    <a:cubicBezTo>
                      <a:pt x="195007" y="390941"/>
                      <a:pt x="197417" y="390065"/>
                      <a:pt x="199155" y="390799"/>
                    </a:cubicBezTo>
                    <a:close/>
                    <a:moveTo>
                      <a:pt x="231082" y="388245"/>
                    </a:moveTo>
                    <a:cubicBezTo>
                      <a:pt x="232822" y="387525"/>
                      <a:pt x="235235" y="388401"/>
                      <a:pt x="237930" y="391091"/>
                    </a:cubicBezTo>
                    <a:lnTo>
                      <a:pt x="266763" y="419867"/>
                    </a:lnTo>
                    <a:lnTo>
                      <a:pt x="275915" y="428875"/>
                    </a:lnTo>
                    <a:cubicBezTo>
                      <a:pt x="280929" y="433879"/>
                      <a:pt x="284941" y="444013"/>
                      <a:pt x="284941" y="451520"/>
                    </a:cubicBezTo>
                    <a:lnTo>
                      <a:pt x="284941" y="551610"/>
                    </a:lnTo>
                    <a:lnTo>
                      <a:pt x="228277" y="551610"/>
                    </a:lnTo>
                    <a:lnTo>
                      <a:pt x="228277" y="394969"/>
                    </a:lnTo>
                    <a:cubicBezTo>
                      <a:pt x="228277" y="391278"/>
                      <a:pt x="229343" y="388964"/>
                      <a:pt x="231082" y="388245"/>
                    </a:cubicBezTo>
                    <a:close/>
                    <a:moveTo>
                      <a:pt x="365148" y="381336"/>
                    </a:moveTo>
                    <a:cubicBezTo>
                      <a:pt x="366901" y="382055"/>
                      <a:pt x="367997" y="384370"/>
                      <a:pt x="367997" y="388122"/>
                    </a:cubicBezTo>
                    <a:lnTo>
                      <a:pt x="367997" y="551610"/>
                    </a:lnTo>
                    <a:lnTo>
                      <a:pt x="311262" y="551610"/>
                    </a:lnTo>
                    <a:lnTo>
                      <a:pt x="311262" y="444661"/>
                    </a:lnTo>
                    <a:cubicBezTo>
                      <a:pt x="311262" y="437156"/>
                      <a:pt x="313767" y="428650"/>
                      <a:pt x="316898" y="425523"/>
                    </a:cubicBezTo>
                    <a:cubicBezTo>
                      <a:pt x="320029" y="422396"/>
                      <a:pt x="322534" y="419894"/>
                      <a:pt x="322534" y="419894"/>
                    </a:cubicBezTo>
                    <a:lnTo>
                      <a:pt x="358353" y="384120"/>
                    </a:lnTo>
                    <a:cubicBezTo>
                      <a:pt x="360983" y="381493"/>
                      <a:pt x="363394" y="380617"/>
                      <a:pt x="365148" y="381336"/>
                    </a:cubicBezTo>
                    <a:close/>
                    <a:moveTo>
                      <a:pt x="448177" y="298352"/>
                    </a:moveTo>
                    <a:cubicBezTo>
                      <a:pt x="449916" y="299071"/>
                      <a:pt x="450982" y="301386"/>
                      <a:pt x="450982" y="305139"/>
                    </a:cubicBezTo>
                    <a:lnTo>
                      <a:pt x="450982" y="551610"/>
                    </a:lnTo>
                    <a:lnTo>
                      <a:pt x="394318" y="551610"/>
                    </a:lnTo>
                    <a:lnTo>
                      <a:pt x="394318" y="361815"/>
                    </a:lnTo>
                    <a:cubicBezTo>
                      <a:pt x="394318" y="354308"/>
                      <a:pt x="398580" y="343924"/>
                      <a:pt x="403846" y="338669"/>
                    </a:cubicBezTo>
                    <a:lnTo>
                      <a:pt x="441329" y="301136"/>
                    </a:lnTo>
                    <a:cubicBezTo>
                      <a:pt x="444024" y="298508"/>
                      <a:pt x="446438" y="297633"/>
                      <a:pt x="448177" y="298352"/>
                    </a:cubicBezTo>
                    <a:close/>
                    <a:moveTo>
                      <a:pt x="527085" y="219452"/>
                    </a:moveTo>
                    <a:cubicBezTo>
                      <a:pt x="528809" y="220171"/>
                      <a:pt x="529874" y="222486"/>
                      <a:pt x="529874" y="226177"/>
                    </a:cubicBezTo>
                    <a:lnTo>
                      <a:pt x="529874" y="551610"/>
                    </a:lnTo>
                    <a:lnTo>
                      <a:pt x="477232" y="551610"/>
                    </a:lnTo>
                    <a:lnTo>
                      <a:pt x="477232" y="278727"/>
                    </a:lnTo>
                    <a:cubicBezTo>
                      <a:pt x="477232" y="271345"/>
                      <a:pt x="481494" y="260960"/>
                      <a:pt x="486883" y="255580"/>
                    </a:cubicBezTo>
                    <a:lnTo>
                      <a:pt x="520348" y="222298"/>
                    </a:lnTo>
                    <a:cubicBezTo>
                      <a:pt x="522980" y="219608"/>
                      <a:pt x="525362" y="218732"/>
                      <a:pt x="527085" y="219452"/>
                    </a:cubicBezTo>
                    <a:close/>
                    <a:moveTo>
                      <a:pt x="387769" y="0"/>
                    </a:moveTo>
                    <a:lnTo>
                      <a:pt x="580729" y="0"/>
                    </a:lnTo>
                    <a:cubicBezTo>
                      <a:pt x="594512" y="0"/>
                      <a:pt x="607919" y="12135"/>
                      <a:pt x="607919" y="26022"/>
                    </a:cubicBezTo>
                    <a:lnTo>
                      <a:pt x="607919" y="219812"/>
                    </a:lnTo>
                    <a:cubicBezTo>
                      <a:pt x="607919" y="227318"/>
                      <a:pt x="603534" y="229070"/>
                      <a:pt x="598271" y="223815"/>
                    </a:cubicBezTo>
                    <a:lnTo>
                      <a:pt x="530610" y="156258"/>
                    </a:lnTo>
                    <a:lnTo>
                      <a:pt x="304320" y="382325"/>
                    </a:lnTo>
                    <a:cubicBezTo>
                      <a:pt x="298932" y="387580"/>
                      <a:pt x="290412" y="387580"/>
                      <a:pt x="285024" y="382325"/>
                    </a:cubicBezTo>
                    <a:lnTo>
                      <a:pt x="216360" y="313767"/>
                    </a:lnTo>
                    <a:lnTo>
                      <a:pt x="94068" y="435996"/>
                    </a:lnTo>
                    <a:cubicBezTo>
                      <a:pt x="72767" y="457264"/>
                      <a:pt x="38435" y="457264"/>
                      <a:pt x="17260" y="435996"/>
                    </a:cubicBezTo>
                    <a:lnTo>
                      <a:pt x="15882" y="434745"/>
                    </a:lnTo>
                    <a:cubicBezTo>
                      <a:pt x="-5294" y="413477"/>
                      <a:pt x="-5294" y="379198"/>
                      <a:pt x="15882" y="358055"/>
                    </a:cubicBezTo>
                    <a:lnTo>
                      <a:pt x="206837" y="167267"/>
                    </a:lnTo>
                    <a:cubicBezTo>
                      <a:pt x="212100" y="161888"/>
                      <a:pt x="220745" y="161888"/>
                      <a:pt x="226008" y="167267"/>
                    </a:cubicBezTo>
                    <a:lnTo>
                      <a:pt x="294672" y="235701"/>
                    </a:lnTo>
                    <a:lnTo>
                      <a:pt x="424481" y="105965"/>
                    </a:lnTo>
                    <a:lnTo>
                      <a:pt x="452423" y="78192"/>
                    </a:lnTo>
                    <a:lnTo>
                      <a:pt x="383885" y="9633"/>
                    </a:lnTo>
                    <a:cubicBezTo>
                      <a:pt x="378497" y="4379"/>
                      <a:pt x="380376" y="0"/>
                      <a:pt x="387769" y="0"/>
                    </a:cubicBezTo>
                    <a:close/>
                  </a:path>
                </a:pathLst>
              </a:custGeom>
              <a:solidFill>
                <a:srgbClr val="E4BF1B"/>
              </a:solidFill>
              <a:ln w="190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i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5" name="îŝļïḍè"/>
            <p:cNvGrpSpPr/>
            <p:nvPr/>
          </p:nvGrpSpPr>
          <p:grpSpPr>
            <a:xfrm>
              <a:off x="7261808" y="1778824"/>
              <a:ext cx="1048212" cy="1048212"/>
              <a:chOff x="4336440" y="1913938"/>
              <a:chExt cx="843514" cy="843514"/>
            </a:xfrm>
          </p:grpSpPr>
          <p:sp>
            <p:nvSpPr>
              <p:cNvPr id="61" name="isļîde"/>
              <p:cNvSpPr/>
              <p:nvPr/>
            </p:nvSpPr>
            <p:spPr>
              <a:xfrm>
                <a:off x="4336440" y="1913938"/>
                <a:ext cx="843514" cy="843514"/>
              </a:xfrm>
              <a:prstGeom prst="ellipse">
                <a:avLst/>
              </a:prstGeom>
              <a:solidFill>
                <a:schemeClr val="bg1"/>
              </a:solidFill>
              <a:ln w="38100" cap="rnd">
                <a:solidFill>
                  <a:srgbClr val="E4BF1B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isḻíḍé"/>
              <p:cNvSpPr/>
              <p:nvPr/>
            </p:nvSpPr>
            <p:spPr>
              <a:xfrm>
                <a:off x="4569156" y="2164164"/>
                <a:ext cx="378082" cy="343062"/>
              </a:xfrm>
              <a:custGeom>
                <a:avLst/>
                <a:gdLst>
                  <a:gd name="connsiteX0" fmla="*/ 116112 w 607919"/>
                  <a:gd name="connsiteY0" fmla="*/ 473652 h 551610"/>
                  <a:gd name="connsiteX1" fmla="*/ 118901 w 607919"/>
                  <a:gd name="connsiteY1" fmla="*/ 480423 h 551610"/>
                  <a:gd name="connsiteX2" fmla="*/ 118901 w 607919"/>
                  <a:gd name="connsiteY2" fmla="*/ 551610 h 551610"/>
                  <a:gd name="connsiteX3" fmla="*/ 55604 w 607919"/>
                  <a:gd name="connsiteY3" fmla="*/ 551610 h 551610"/>
                  <a:gd name="connsiteX4" fmla="*/ 55604 w 607919"/>
                  <a:gd name="connsiteY4" fmla="*/ 540851 h 551610"/>
                  <a:gd name="connsiteX5" fmla="*/ 65255 w 607919"/>
                  <a:gd name="connsiteY5" fmla="*/ 520583 h 551610"/>
                  <a:gd name="connsiteX6" fmla="*/ 83555 w 607919"/>
                  <a:gd name="connsiteY6" fmla="*/ 502317 h 551610"/>
                  <a:gd name="connsiteX7" fmla="*/ 109375 w 607919"/>
                  <a:gd name="connsiteY7" fmla="*/ 476545 h 551610"/>
                  <a:gd name="connsiteX8" fmla="*/ 116112 w 607919"/>
                  <a:gd name="connsiteY8" fmla="*/ 473652 h 551610"/>
                  <a:gd name="connsiteX9" fmla="*/ 199155 w 607919"/>
                  <a:gd name="connsiteY9" fmla="*/ 390799 h 551610"/>
                  <a:gd name="connsiteX10" fmla="*/ 201956 w 607919"/>
                  <a:gd name="connsiteY10" fmla="*/ 397632 h 551610"/>
                  <a:gd name="connsiteX11" fmla="*/ 201956 w 607919"/>
                  <a:gd name="connsiteY11" fmla="*/ 551610 h 551610"/>
                  <a:gd name="connsiteX12" fmla="*/ 145363 w 607919"/>
                  <a:gd name="connsiteY12" fmla="*/ 551610 h 551610"/>
                  <a:gd name="connsiteX13" fmla="*/ 145363 w 607919"/>
                  <a:gd name="connsiteY13" fmla="*/ 454170 h 551610"/>
                  <a:gd name="connsiteX14" fmla="*/ 154879 w 607919"/>
                  <a:gd name="connsiteY14" fmla="*/ 431030 h 551610"/>
                  <a:gd name="connsiteX15" fmla="*/ 192315 w 607919"/>
                  <a:gd name="connsiteY15" fmla="*/ 393630 h 551610"/>
                  <a:gd name="connsiteX16" fmla="*/ 199155 w 607919"/>
                  <a:gd name="connsiteY16" fmla="*/ 390799 h 551610"/>
                  <a:gd name="connsiteX17" fmla="*/ 231082 w 607919"/>
                  <a:gd name="connsiteY17" fmla="*/ 388245 h 551610"/>
                  <a:gd name="connsiteX18" fmla="*/ 237930 w 607919"/>
                  <a:gd name="connsiteY18" fmla="*/ 391091 h 551610"/>
                  <a:gd name="connsiteX19" fmla="*/ 266763 w 607919"/>
                  <a:gd name="connsiteY19" fmla="*/ 419867 h 551610"/>
                  <a:gd name="connsiteX20" fmla="*/ 275915 w 607919"/>
                  <a:gd name="connsiteY20" fmla="*/ 428875 h 551610"/>
                  <a:gd name="connsiteX21" fmla="*/ 284941 w 607919"/>
                  <a:gd name="connsiteY21" fmla="*/ 451520 h 551610"/>
                  <a:gd name="connsiteX22" fmla="*/ 284941 w 607919"/>
                  <a:gd name="connsiteY22" fmla="*/ 551610 h 551610"/>
                  <a:gd name="connsiteX23" fmla="*/ 228277 w 607919"/>
                  <a:gd name="connsiteY23" fmla="*/ 551610 h 551610"/>
                  <a:gd name="connsiteX24" fmla="*/ 228277 w 607919"/>
                  <a:gd name="connsiteY24" fmla="*/ 394969 h 551610"/>
                  <a:gd name="connsiteX25" fmla="*/ 231082 w 607919"/>
                  <a:gd name="connsiteY25" fmla="*/ 388245 h 551610"/>
                  <a:gd name="connsiteX26" fmla="*/ 365148 w 607919"/>
                  <a:gd name="connsiteY26" fmla="*/ 381336 h 551610"/>
                  <a:gd name="connsiteX27" fmla="*/ 367997 w 607919"/>
                  <a:gd name="connsiteY27" fmla="*/ 388122 h 551610"/>
                  <a:gd name="connsiteX28" fmla="*/ 367997 w 607919"/>
                  <a:gd name="connsiteY28" fmla="*/ 551610 h 551610"/>
                  <a:gd name="connsiteX29" fmla="*/ 311262 w 607919"/>
                  <a:gd name="connsiteY29" fmla="*/ 551610 h 551610"/>
                  <a:gd name="connsiteX30" fmla="*/ 311262 w 607919"/>
                  <a:gd name="connsiteY30" fmla="*/ 444661 h 551610"/>
                  <a:gd name="connsiteX31" fmla="*/ 316898 w 607919"/>
                  <a:gd name="connsiteY31" fmla="*/ 425523 h 551610"/>
                  <a:gd name="connsiteX32" fmla="*/ 322534 w 607919"/>
                  <a:gd name="connsiteY32" fmla="*/ 419894 h 551610"/>
                  <a:gd name="connsiteX33" fmla="*/ 358353 w 607919"/>
                  <a:gd name="connsiteY33" fmla="*/ 384120 h 551610"/>
                  <a:gd name="connsiteX34" fmla="*/ 365148 w 607919"/>
                  <a:gd name="connsiteY34" fmla="*/ 381336 h 551610"/>
                  <a:gd name="connsiteX35" fmla="*/ 448177 w 607919"/>
                  <a:gd name="connsiteY35" fmla="*/ 298352 h 551610"/>
                  <a:gd name="connsiteX36" fmla="*/ 450982 w 607919"/>
                  <a:gd name="connsiteY36" fmla="*/ 305139 h 551610"/>
                  <a:gd name="connsiteX37" fmla="*/ 450982 w 607919"/>
                  <a:gd name="connsiteY37" fmla="*/ 551610 h 551610"/>
                  <a:gd name="connsiteX38" fmla="*/ 394318 w 607919"/>
                  <a:gd name="connsiteY38" fmla="*/ 551610 h 551610"/>
                  <a:gd name="connsiteX39" fmla="*/ 394318 w 607919"/>
                  <a:gd name="connsiteY39" fmla="*/ 361815 h 551610"/>
                  <a:gd name="connsiteX40" fmla="*/ 403846 w 607919"/>
                  <a:gd name="connsiteY40" fmla="*/ 338669 h 551610"/>
                  <a:gd name="connsiteX41" fmla="*/ 441329 w 607919"/>
                  <a:gd name="connsiteY41" fmla="*/ 301136 h 551610"/>
                  <a:gd name="connsiteX42" fmla="*/ 448177 w 607919"/>
                  <a:gd name="connsiteY42" fmla="*/ 298352 h 551610"/>
                  <a:gd name="connsiteX43" fmla="*/ 527085 w 607919"/>
                  <a:gd name="connsiteY43" fmla="*/ 219452 h 551610"/>
                  <a:gd name="connsiteX44" fmla="*/ 529874 w 607919"/>
                  <a:gd name="connsiteY44" fmla="*/ 226177 h 551610"/>
                  <a:gd name="connsiteX45" fmla="*/ 529874 w 607919"/>
                  <a:gd name="connsiteY45" fmla="*/ 551610 h 551610"/>
                  <a:gd name="connsiteX46" fmla="*/ 477232 w 607919"/>
                  <a:gd name="connsiteY46" fmla="*/ 551610 h 551610"/>
                  <a:gd name="connsiteX47" fmla="*/ 477232 w 607919"/>
                  <a:gd name="connsiteY47" fmla="*/ 278727 h 551610"/>
                  <a:gd name="connsiteX48" fmla="*/ 486883 w 607919"/>
                  <a:gd name="connsiteY48" fmla="*/ 255580 h 551610"/>
                  <a:gd name="connsiteX49" fmla="*/ 520348 w 607919"/>
                  <a:gd name="connsiteY49" fmla="*/ 222298 h 551610"/>
                  <a:gd name="connsiteX50" fmla="*/ 527085 w 607919"/>
                  <a:gd name="connsiteY50" fmla="*/ 219452 h 551610"/>
                  <a:gd name="connsiteX51" fmla="*/ 387769 w 607919"/>
                  <a:gd name="connsiteY51" fmla="*/ 0 h 551610"/>
                  <a:gd name="connsiteX52" fmla="*/ 580729 w 607919"/>
                  <a:gd name="connsiteY52" fmla="*/ 0 h 551610"/>
                  <a:gd name="connsiteX53" fmla="*/ 607919 w 607919"/>
                  <a:gd name="connsiteY53" fmla="*/ 26022 h 551610"/>
                  <a:gd name="connsiteX54" fmla="*/ 607919 w 607919"/>
                  <a:gd name="connsiteY54" fmla="*/ 219812 h 551610"/>
                  <a:gd name="connsiteX55" fmla="*/ 598271 w 607919"/>
                  <a:gd name="connsiteY55" fmla="*/ 223815 h 551610"/>
                  <a:gd name="connsiteX56" fmla="*/ 530610 w 607919"/>
                  <a:gd name="connsiteY56" fmla="*/ 156258 h 551610"/>
                  <a:gd name="connsiteX57" fmla="*/ 304320 w 607919"/>
                  <a:gd name="connsiteY57" fmla="*/ 382325 h 551610"/>
                  <a:gd name="connsiteX58" fmla="*/ 285024 w 607919"/>
                  <a:gd name="connsiteY58" fmla="*/ 382325 h 551610"/>
                  <a:gd name="connsiteX59" fmla="*/ 216360 w 607919"/>
                  <a:gd name="connsiteY59" fmla="*/ 313767 h 551610"/>
                  <a:gd name="connsiteX60" fmla="*/ 94068 w 607919"/>
                  <a:gd name="connsiteY60" fmla="*/ 435996 h 551610"/>
                  <a:gd name="connsiteX61" fmla="*/ 17260 w 607919"/>
                  <a:gd name="connsiteY61" fmla="*/ 435996 h 551610"/>
                  <a:gd name="connsiteX62" fmla="*/ 15882 w 607919"/>
                  <a:gd name="connsiteY62" fmla="*/ 434745 h 551610"/>
                  <a:gd name="connsiteX63" fmla="*/ 15882 w 607919"/>
                  <a:gd name="connsiteY63" fmla="*/ 358055 h 551610"/>
                  <a:gd name="connsiteX64" fmla="*/ 206837 w 607919"/>
                  <a:gd name="connsiteY64" fmla="*/ 167267 h 551610"/>
                  <a:gd name="connsiteX65" fmla="*/ 226008 w 607919"/>
                  <a:gd name="connsiteY65" fmla="*/ 167267 h 551610"/>
                  <a:gd name="connsiteX66" fmla="*/ 294672 w 607919"/>
                  <a:gd name="connsiteY66" fmla="*/ 235701 h 551610"/>
                  <a:gd name="connsiteX67" fmla="*/ 424481 w 607919"/>
                  <a:gd name="connsiteY67" fmla="*/ 105965 h 551610"/>
                  <a:gd name="connsiteX68" fmla="*/ 452423 w 607919"/>
                  <a:gd name="connsiteY68" fmla="*/ 78192 h 551610"/>
                  <a:gd name="connsiteX69" fmla="*/ 383885 w 607919"/>
                  <a:gd name="connsiteY69" fmla="*/ 9633 h 551610"/>
                  <a:gd name="connsiteX70" fmla="*/ 387769 w 607919"/>
                  <a:gd name="connsiteY70" fmla="*/ 0 h 551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607919" h="551610">
                    <a:moveTo>
                      <a:pt x="116112" y="473652"/>
                    </a:moveTo>
                    <a:cubicBezTo>
                      <a:pt x="117836" y="474356"/>
                      <a:pt x="118901" y="476670"/>
                      <a:pt x="118901" y="480423"/>
                    </a:cubicBezTo>
                    <a:lnTo>
                      <a:pt x="118901" y="551610"/>
                    </a:lnTo>
                    <a:lnTo>
                      <a:pt x="55604" y="551610"/>
                    </a:lnTo>
                    <a:lnTo>
                      <a:pt x="55604" y="540851"/>
                    </a:lnTo>
                    <a:cubicBezTo>
                      <a:pt x="55604" y="534971"/>
                      <a:pt x="59991" y="525838"/>
                      <a:pt x="65255" y="520583"/>
                    </a:cubicBezTo>
                    <a:lnTo>
                      <a:pt x="83555" y="502317"/>
                    </a:lnTo>
                    <a:lnTo>
                      <a:pt x="109375" y="476545"/>
                    </a:lnTo>
                    <a:cubicBezTo>
                      <a:pt x="112007" y="473855"/>
                      <a:pt x="114389" y="472948"/>
                      <a:pt x="116112" y="473652"/>
                    </a:cubicBezTo>
                    <a:close/>
                    <a:moveTo>
                      <a:pt x="199155" y="390799"/>
                    </a:moveTo>
                    <a:cubicBezTo>
                      <a:pt x="200892" y="391534"/>
                      <a:pt x="201956" y="393880"/>
                      <a:pt x="201956" y="397632"/>
                    </a:cubicBezTo>
                    <a:lnTo>
                      <a:pt x="201956" y="551610"/>
                    </a:lnTo>
                    <a:lnTo>
                      <a:pt x="145363" y="551610"/>
                    </a:lnTo>
                    <a:lnTo>
                      <a:pt x="145363" y="454170"/>
                    </a:lnTo>
                    <a:cubicBezTo>
                      <a:pt x="145363" y="446665"/>
                      <a:pt x="149620" y="436283"/>
                      <a:pt x="154879" y="431030"/>
                    </a:cubicBezTo>
                    <a:lnTo>
                      <a:pt x="192315" y="393630"/>
                    </a:lnTo>
                    <a:cubicBezTo>
                      <a:pt x="195007" y="390941"/>
                      <a:pt x="197417" y="390065"/>
                      <a:pt x="199155" y="390799"/>
                    </a:cubicBezTo>
                    <a:close/>
                    <a:moveTo>
                      <a:pt x="231082" y="388245"/>
                    </a:moveTo>
                    <a:cubicBezTo>
                      <a:pt x="232822" y="387525"/>
                      <a:pt x="235235" y="388401"/>
                      <a:pt x="237930" y="391091"/>
                    </a:cubicBezTo>
                    <a:lnTo>
                      <a:pt x="266763" y="419867"/>
                    </a:lnTo>
                    <a:lnTo>
                      <a:pt x="275915" y="428875"/>
                    </a:lnTo>
                    <a:cubicBezTo>
                      <a:pt x="280929" y="433879"/>
                      <a:pt x="284941" y="444013"/>
                      <a:pt x="284941" y="451520"/>
                    </a:cubicBezTo>
                    <a:lnTo>
                      <a:pt x="284941" y="551610"/>
                    </a:lnTo>
                    <a:lnTo>
                      <a:pt x="228277" y="551610"/>
                    </a:lnTo>
                    <a:lnTo>
                      <a:pt x="228277" y="394969"/>
                    </a:lnTo>
                    <a:cubicBezTo>
                      <a:pt x="228277" y="391278"/>
                      <a:pt x="229343" y="388964"/>
                      <a:pt x="231082" y="388245"/>
                    </a:cubicBezTo>
                    <a:close/>
                    <a:moveTo>
                      <a:pt x="365148" y="381336"/>
                    </a:moveTo>
                    <a:cubicBezTo>
                      <a:pt x="366901" y="382055"/>
                      <a:pt x="367997" y="384370"/>
                      <a:pt x="367997" y="388122"/>
                    </a:cubicBezTo>
                    <a:lnTo>
                      <a:pt x="367997" y="551610"/>
                    </a:lnTo>
                    <a:lnTo>
                      <a:pt x="311262" y="551610"/>
                    </a:lnTo>
                    <a:lnTo>
                      <a:pt x="311262" y="444661"/>
                    </a:lnTo>
                    <a:cubicBezTo>
                      <a:pt x="311262" y="437156"/>
                      <a:pt x="313767" y="428650"/>
                      <a:pt x="316898" y="425523"/>
                    </a:cubicBezTo>
                    <a:cubicBezTo>
                      <a:pt x="320029" y="422396"/>
                      <a:pt x="322534" y="419894"/>
                      <a:pt x="322534" y="419894"/>
                    </a:cubicBezTo>
                    <a:lnTo>
                      <a:pt x="358353" y="384120"/>
                    </a:lnTo>
                    <a:cubicBezTo>
                      <a:pt x="360983" y="381493"/>
                      <a:pt x="363394" y="380617"/>
                      <a:pt x="365148" y="381336"/>
                    </a:cubicBezTo>
                    <a:close/>
                    <a:moveTo>
                      <a:pt x="448177" y="298352"/>
                    </a:moveTo>
                    <a:cubicBezTo>
                      <a:pt x="449916" y="299071"/>
                      <a:pt x="450982" y="301386"/>
                      <a:pt x="450982" y="305139"/>
                    </a:cubicBezTo>
                    <a:lnTo>
                      <a:pt x="450982" y="551610"/>
                    </a:lnTo>
                    <a:lnTo>
                      <a:pt x="394318" y="551610"/>
                    </a:lnTo>
                    <a:lnTo>
                      <a:pt x="394318" y="361815"/>
                    </a:lnTo>
                    <a:cubicBezTo>
                      <a:pt x="394318" y="354308"/>
                      <a:pt x="398580" y="343924"/>
                      <a:pt x="403846" y="338669"/>
                    </a:cubicBezTo>
                    <a:lnTo>
                      <a:pt x="441329" y="301136"/>
                    </a:lnTo>
                    <a:cubicBezTo>
                      <a:pt x="444024" y="298508"/>
                      <a:pt x="446438" y="297633"/>
                      <a:pt x="448177" y="298352"/>
                    </a:cubicBezTo>
                    <a:close/>
                    <a:moveTo>
                      <a:pt x="527085" y="219452"/>
                    </a:moveTo>
                    <a:cubicBezTo>
                      <a:pt x="528809" y="220171"/>
                      <a:pt x="529874" y="222486"/>
                      <a:pt x="529874" y="226177"/>
                    </a:cubicBezTo>
                    <a:lnTo>
                      <a:pt x="529874" y="551610"/>
                    </a:lnTo>
                    <a:lnTo>
                      <a:pt x="477232" y="551610"/>
                    </a:lnTo>
                    <a:lnTo>
                      <a:pt x="477232" y="278727"/>
                    </a:lnTo>
                    <a:cubicBezTo>
                      <a:pt x="477232" y="271345"/>
                      <a:pt x="481494" y="260960"/>
                      <a:pt x="486883" y="255580"/>
                    </a:cubicBezTo>
                    <a:lnTo>
                      <a:pt x="520348" y="222298"/>
                    </a:lnTo>
                    <a:cubicBezTo>
                      <a:pt x="522980" y="219608"/>
                      <a:pt x="525362" y="218732"/>
                      <a:pt x="527085" y="219452"/>
                    </a:cubicBezTo>
                    <a:close/>
                    <a:moveTo>
                      <a:pt x="387769" y="0"/>
                    </a:moveTo>
                    <a:lnTo>
                      <a:pt x="580729" y="0"/>
                    </a:lnTo>
                    <a:cubicBezTo>
                      <a:pt x="594512" y="0"/>
                      <a:pt x="607919" y="12135"/>
                      <a:pt x="607919" y="26022"/>
                    </a:cubicBezTo>
                    <a:lnTo>
                      <a:pt x="607919" y="219812"/>
                    </a:lnTo>
                    <a:cubicBezTo>
                      <a:pt x="607919" y="227318"/>
                      <a:pt x="603534" y="229070"/>
                      <a:pt x="598271" y="223815"/>
                    </a:cubicBezTo>
                    <a:lnTo>
                      <a:pt x="530610" y="156258"/>
                    </a:lnTo>
                    <a:lnTo>
                      <a:pt x="304320" y="382325"/>
                    </a:lnTo>
                    <a:cubicBezTo>
                      <a:pt x="298932" y="387580"/>
                      <a:pt x="290412" y="387580"/>
                      <a:pt x="285024" y="382325"/>
                    </a:cubicBezTo>
                    <a:lnTo>
                      <a:pt x="216360" y="313767"/>
                    </a:lnTo>
                    <a:lnTo>
                      <a:pt x="94068" y="435996"/>
                    </a:lnTo>
                    <a:cubicBezTo>
                      <a:pt x="72767" y="457264"/>
                      <a:pt x="38435" y="457264"/>
                      <a:pt x="17260" y="435996"/>
                    </a:cubicBezTo>
                    <a:lnTo>
                      <a:pt x="15882" y="434745"/>
                    </a:lnTo>
                    <a:cubicBezTo>
                      <a:pt x="-5294" y="413477"/>
                      <a:pt x="-5294" y="379198"/>
                      <a:pt x="15882" y="358055"/>
                    </a:cubicBezTo>
                    <a:lnTo>
                      <a:pt x="206837" y="167267"/>
                    </a:lnTo>
                    <a:cubicBezTo>
                      <a:pt x="212100" y="161888"/>
                      <a:pt x="220745" y="161888"/>
                      <a:pt x="226008" y="167267"/>
                    </a:cubicBezTo>
                    <a:lnTo>
                      <a:pt x="294672" y="235701"/>
                    </a:lnTo>
                    <a:lnTo>
                      <a:pt x="424481" y="105965"/>
                    </a:lnTo>
                    <a:lnTo>
                      <a:pt x="452423" y="78192"/>
                    </a:lnTo>
                    <a:lnTo>
                      <a:pt x="383885" y="9633"/>
                    </a:lnTo>
                    <a:cubicBezTo>
                      <a:pt x="378497" y="4379"/>
                      <a:pt x="380376" y="0"/>
                      <a:pt x="387769" y="0"/>
                    </a:cubicBezTo>
                    <a:close/>
                  </a:path>
                </a:pathLst>
              </a:custGeom>
              <a:solidFill>
                <a:srgbClr val="E4BF1B"/>
              </a:solidFill>
              <a:ln w="190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i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3" name="iṥlîḑê"/>
            <p:cNvSpPr txBox="1"/>
            <p:nvPr/>
          </p:nvSpPr>
          <p:spPr>
            <a:xfrm>
              <a:off x="1262623" y="1611875"/>
              <a:ext cx="2359025" cy="432521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/>
              <a:r>
                <a:rPr lang="en-US" altLang="zh-CN" sz="1600" b="1" dirty="0">
                  <a:solidFill>
                    <a:schemeClr val="bg1"/>
                  </a:solidFill>
                </a:rPr>
                <a:t>Text here</a:t>
              </a:r>
              <a:endParaRPr lang="id-ID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54" name="iS1ïḍe"/>
            <p:cNvSpPr/>
            <p:nvPr/>
          </p:nvSpPr>
          <p:spPr bwMode="auto">
            <a:xfrm>
              <a:off x="1262623" y="2044396"/>
              <a:ext cx="2359025" cy="672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tabLst>
                  <a:tab pos="804545" algn="l"/>
                </a:tabLst>
              </a:pPr>
              <a:r>
                <a:rPr lang="en-US" altLang="zh-CN" sz="1100">
                  <a:solidFill>
                    <a:schemeClr val="bg1"/>
                  </a:solidFill>
                </a:rPr>
                <a:t>Supporting text here.</a:t>
              </a:r>
              <a:endParaRPr lang="en-US" altLang="zh-CN" sz="1100">
                <a:solidFill>
                  <a:schemeClr val="bg1"/>
                </a:solidFill>
              </a:endParaRPr>
            </a:p>
            <a:p>
              <a:pPr algn="r">
                <a:tabLst>
                  <a:tab pos="804545" algn="l"/>
                </a:tabLst>
              </a:pPr>
              <a:r>
                <a:rPr lang="en-US" altLang="zh-CN" sz="1100">
                  <a:solidFill>
                    <a:schemeClr val="bg1"/>
                  </a:solidFill>
                </a:rPr>
                <a:t>… …</a:t>
              </a:r>
              <a:endParaRPr lang="en-US" altLang="zh-CN" sz="1100" dirty="0">
                <a:solidFill>
                  <a:schemeClr val="bg1"/>
                </a:solidFill>
              </a:endParaRPr>
            </a:p>
          </p:txBody>
        </p:sp>
        <p:sp>
          <p:nvSpPr>
            <p:cNvPr id="55" name="ïşḻiḍè"/>
            <p:cNvSpPr txBox="1"/>
            <p:nvPr/>
          </p:nvSpPr>
          <p:spPr>
            <a:xfrm>
              <a:off x="1657460" y="4997267"/>
              <a:ext cx="2359025" cy="432521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600" b="1" dirty="0">
                  <a:solidFill>
                    <a:schemeClr val="bg1"/>
                  </a:solidFill>
                </a:rPr>
                <a:t>Text here</a:t>
              </a:r>
              <a:endParaRPr lang="id-ID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56" name="íṩ1îḓé"/>
            <p:cNvSpPr/>
            <p:nvPr/>
          </p:nvSpPr>
          <p:spPr bwMode="auto">
            <a:xfrm>
              <a:off x="1657460" y="5429788"/>
              <a:ext cx="2359025" cy="672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tabLst>
                  <a:tab pos="804545" algn="l"/>
                </a:tabLst>
              </a:pPr>
              <a:r>
                <a:rPr lang="en-US" altLang="zh-CN" sz="1100">
                  <a:solidFill>
                    <a:schemeClr val="bg1"/>
                  </a:solidFill>
                </a:rPr>
                <a:t>Supporting text here.</a:t>
              </a:r>
              <a:endParaRPr lang="en-US" altLang="zh-CN" sz="1100">
                <a:solidFill>
                  <a:schemeClr val="bg1"/>
                </a:solidFill>
              </a:endParaRPr>
            </a:p>
            <a:p>
              <a:pPr algn="ctr">
                <a:tabLst>
                  <a:tab pos="804545" algn="l"/>
                </a:tabLst>
              </a:pPr>
              <a:r>
                <a:rPr lang="en-US" altLang="zh-CN" sz="1100">
                  <a:solidFill>
                    <a:schemeClr val="bg1"/>
                  </a:solidFill>
                </a:rPr>
                <a:t>… …</a:t>
              </a:r>
              <a:endParaRPr lang="en-US" altLang="zh-CN" sz="1100" dirty="0">
                <a:solidFill>
                  <a:schemeClr val="bg1"/>
                </a:solidFill>
              </a:endParaRPr>
            </a:p>
          </p:txBody>
        </p:sp>
        <p:sp>
          <p:nvSpPr>
            <p:cNvPr id="57" name="îsḻiḋe"/>
            <p:cNvSpPr txBox="1"/>
            <p:nvPr/>
          </p:nvSpPr>
          <p:spPr>
            <a:xfrm>
              <a:off x="8158073" y="4997267"/>
              <a:ext cx="2359025" cy="432521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600" b="1" dirty="0">
                  <a:solidFill>
                    <a:schemeClr val="bg1"/>
                  </a:solidFill>
                </a:rPr>
                <a:t>Text here</a:t>
              </a:r>
              <a:endParaRPr lang="id-ID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58" name="ïṣliḋe"/>
            <p:cNvSpPr/>
            <p:nvPr/>
          </p:nvSpPr>
          <p:spPr bwMode="auto">
            <a:xfrm>
              <a:off x="8158073" y="5429788"/>
              <a:ext cx="2359025" cy="672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tabLst>
                  <a:tab pos="804545" algn="l"/>
                </a:tabLst>
              </a:pPr>
              <a:r>
                <a:rPr lang="en-US" altLang="zh-CN" sz="1100">
                  <a:solidFill>
                    <a:schemeClr val="bg1"/>
                  </a:solidFill>
                </a:rPr>
                <a:t>Supporting text here.</a:t>
              </a:r>
              <a:endParaRPr lang="en-US" altLang="zh-CN" sz="1100">
                <a:solidFill>
                  <a:schemeClr val="bg1"/>
                </a:solidFill>
              </a:endParaRPr>
            </a:p>
            <a:p>
              <a:pPr algn="ctr">
                <a:tabLst>
                  <a:tab pos="804545" algn="l"/>
                </a:tabLst>
              </a:pPr>
              <a:r>
                <a:rPr lang="en-US" altLang="zh-CN" sz="1100">
                  <a:solidFill>
                    <a:schemeClr val="bg1"/>
                  </a:solidFill>
                </a:rPr>
                <a:t>… …</a:t>
              </a:r>
              <a:endParaRPr lang="en-US" altLang="zh-CN" sz="1100" dirty="0">
                <a:solidFill>
                  <a:schemeClr val="bg1"/>
                </a:solidFill>
              </a:endParaRPr>
            </a:p>
          </p:txBody>
        </p:sp>
        <p:sp>
          <p:nvSpPr>
            <p:cNvPr id="59" name="iṣḷîďe"/>
            <p:cNvSpPr txBox="1"/>
            <p:nvPr/>
          </p:nvSpPr>
          <p:spPr>
            <a:xfrm>
              <a:off x="8412790" y="1611875"/>
              <a:ext cx="2359025" cy="432521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en-US" altLang="zh-CN" sz="1600" b="1" dirty="0">
                  <a:solidFill>
                    <a:schemeClr val="bg1"/>
                  </a:solidFill>
                </a:rPr>
                <a:t>Text here</a:t>
              </a:r>
              <a:endParaRPr lang="id-ID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0" name="i$ḷîḓe"/>
            <p:cNvSpPr/>
            <p:nvPr/>
          </p:nvSpPr>
          <p:spPr bwMode="auto">
            <a:xfrm>
              <a:off x="8412790" y="2044396"/>
              <a:ext cx="2359025" cy="672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tabLst>
                  <a:tab pos="804545" algn="l"/>
                </a:tabLst>
              </a:pPr>
              <a:r>
                <a:rPr lang="en-US" altLang="zh-CN" sz="1100">
                  <a:solidFill>
                    <a:schemeClr val="bg1"/>
                  </a:solidFill>
                </a:rPr>
                <a:t>Supporting text here.</a:t>
              </a:r>
              <a:endParaRPr lang="en-US" altLang="zh-CN" sz="1100">
                <a:solidFill>
                  <a:schemeClr val="bg1"/>
                </a:solidFill>
              </a:endParaRPr>
            </a:p>
            <a:p>
              <a:pPr>
                <a:tabLst>
                  <a:tab pos="804545" algn="l"/>
                </a:tabLst>
              </a:pPr>
              <a:r>
                <a:rPr lang="en-US" altLang="zh-CN" sz="1100">
                  <a:solidFill>
                    <a:schemeClr val="bg1"/>
                  </a:solidFill>
                </a:rPr>
                <a:t>… …</a:t>
              </a:r>
              <a:endParaRPr lang="en-US" altLang="zh-CN" sz="11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4" r="9563"/>
          <a:stretch>
            <a:fillRect/>
          </a:stretch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167638" y="182880"/>
            <a:ext cx="11856722" cy="6492240"/>
            <a:chOff x="540152" y="405114"/>
            <a:chExt cx="11111696" cy="5960962"/>
          </a:xfrm>
        </p:grpSpPr>
        <p:sp>
          <p:nvSpPr>
            <p:cNvPr id="21" name="矩形 20"/>
            <p:cNvSpPr/>
            <p:nvPr/>
          </p:nvSpPr>
          <p:spPr>
            <a:xfrm>
              <a:off x="540152" y="405114"/>
              <a:ext cx="11111696" cy="5960962"/>
            </a:xfrm>
            <a:prstGeom prst="rect">
              <a:avLst/>
            </a:prstGeom>
            <a:solidFill>
              <a:srgbClr val="03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81214" y="558505"/>
              <a:ext cx="10829570" cy="5604076"/>
            </a:xfrm>
            <a:prstGeom prst="rect">
              <a:avLst/>
            </a:prstGeom>
            <a:noFill/>
            <a:ln>
              <a:solidFill>
                <a:srgbClr val="E4B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46" name="24802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0" y="1130300"/>
            <a:ext cx="12192000" cy="5110163"/>
            <a:chOff x="0" y="1130300"/>
            <a:chExt cx="12192000" cy="5110163"/>
          </a:xfrm>
        </p:grpSpPr>
        <p:sp>
          <p:nvSpPr>
            <p:cNvPr id="47" name="ïSľïďè"/>
            <p:cNvSpPr/>
            <p:nvPr/>
          </p:nvSpPr>
          <p:spPr bwMode="auto">
            <a:xfrm>
              <a:off x="0" y="2974812"/>
              <a:ext cx="12192000" cy="3265651"/>
            </a:xfrm>
            <a:custGeom>
              <a:avLst/>
              <a:gdLst>
                <a:gd name="T0" fmla="*/ 3102 w 3296"/>
                <a:gd name="T1" fmla="*/ 368 h 1036"/>
                <a:gd name="T2" fmla="*/ 2204 w 3296"/>
                <a:gd name="T3" fmla="*/ 414 h 1036"/>
                <a:gd name="T4" fmla="*/ 1336 w 3296"/>
                <a:gd name="T5" fmla="*/ 137 h 1036"/>
                <a:gd name="T6" fmla="*/ 708 w 3296"/>
                <a:gd name="T7" fmla="*/ 6 h 1036"/>
                <a:gd name="T8" fmla="*/ 0 w 3296"/>
                <a:gd name="T9" fmla="*/ 322 h 1036"/>
                <a:gd name="T10" fmla="*/ 0 w 3296"/>
                <a:gd name="T11" fmla="*/ 481 h 1036"/>
                <a:gd name="T12" fmla="*/ 2399 w 3296"/>
                <a:gd name="T13" fmla="*/ 924 h 1036"/>
                <a:gd name="T14" fmla="*/ 3296 w 3296"/>
                <a:gd name="T15" fmla="*/ 618 h 1036"/>
                <a:gd name="T16" fmla="*/ 3296 w 3296"/>
                <a:gd name="T17" fmla="*/ 271 h 1036"/>
                <a:gd name="T18" fmla="*/ 3102 w 3296"/>
                <a:gd name="T19" fmla="*/ 368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96" h="1036">
                  <a:moveTo>
                    <a:pt x="3102" y="368"/>
                  </a:moveTo>
                  <a:cubicBezTo>
                    <a:pt x="2820" y="481"/>
                    <a:pt x="2502" y="475"/>
                    <a:pt x="2204" y="414"/>
                  </a:cubicBezTo>
                  <a:cubicBezTo>
                    <a:pt x="1906" y="352"/>
                    <a:pt x="1622" y="238"/>
                    <a:pt x="1336" y="137"/>
                  </a:cubicBezTo>
                  <a:cubicBezTo>
                    <a:pt x="1133" y="66"/>
                    <a:pt x="923" y="0"/>
                    <a:pt x="708" y="6"/>
                  </a:cubicBezTo>
                  <a:cubicBezTo>
                    <a:pt x="443" y="15"/>
                    <a:pt x="194" y="138"/>
                    <a:pt x="0" y="322"/>
                  </a:cubicBezTo>
                  <a:cubicBezTo>
                    <a:pt x="0" y="481"/>
                    <a:pt x="0" y="481"/>
                    <a:pt x="0" y="481"/>
                  </a:cubicBezTo>
                  <a:cubicBezTo>
                    <a:pt x="496" y="517"/>
                    <a:pt x="1422" y="1036"/>
                    <a:pt x="2399" y="924"/>
                  </a:cubicBezTo>
                  <a:cubicBezTo>
                    <a:pt x="2835" y="874"/>
                    <a:pt x="3115" y="754"/>
                    <a:pt x="3296" y="618"/>
                  </a:cubicBezTo>
                  <a:cubicBezTo>
                    <a:pt x="3296" y="271"/>
                    <a:pt x="3296" y="271"/>
                    <a:pt x="3296" y="271"/>
                  </a:cubicBezTo>
                  <a:cubicBezTo>
                    <a:pt x="3234" y="308"/>
                    <a:pt x="3170" y="341"/>
                    <a:pt x="3102" y="368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12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grpSp>
          <p:nvGrpSpPr>
            <p:cNvPr id="48" name="iśľiḍê"/>
            <p:cNvGrpSpPr/>
            <p:nvPr/>
          </p:nvGrpSpPr>
          <p:grpSpPr>
            <a:xfrm>
              <a:off x="3166451" y="2418273"/>
              <a:ext cx="5859098" cy="3239723"/>
              <a:chOff x="503602" y="2132856"/>
              <a:chExt cx="5859098" cy="3239723"/>
            </a:xfrm>
          </p:grpSpPr>
          <p:grpSp>
            <p:nvGrpSpPr>
              <p:cNvPr id="81" name="ïṩḷiḑé"/>
              <p:cNvGrpSpPr/>
              <p:nvPr/>
            </p:nvGrpSpPr>
            <p:grpSpPr>
              <a:xfrm>
                <a:off x="503602" y="5249660"/>
                <a:ext cx="5859098" cy="122919"/>
                <a:chOff x="-1348120" y="5777968"/>
                <a:chExt cx="9361040" cy="187524"/>
              </a:xfrm>
            </p:grpSpPr>
            <p:sp>
              <p:nvSpPr>
                <p:cNvPr id="89" name="íśḷiḍé"/>
                <p:cNvSpPr/>
                <p:nvPr/>
              </p:nvSpPr>
              <p:spPr>
                <a:xfrm flipV="1">
                  <a:off x="-1348120" y="5928916"/>
                  <a:ext cx="9361040" cy="36576"/>
                </a:xfrm>
                <a:prstGeom prst="trapezoid">
                  <a:avLst>
                    <a:gd name="adj" fmla="val 814192"/>
                  </a:avLst>
                </a:prstGeom>
                <a:solidFill>
                  <a:srgbClr val="80808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 fontScale="25000" lnSpcReduction="20000"/>
                </a:bodyPr>
                <a:lstStyle/>
                <a:p>
                  <a:pPr algn="ctr"/>
                  <a:endParaRPr lang="en-US" sz="109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0" name="iṩḷíḓê"/>
                <p:cNvSpPr/>
                <p:nvPr/>
              </p:nvSpPr>
              <p:spPr>
                <a:xfrm>
                  <a:off x="-1348120" y="5777968"/>
                  <a:ext cx="9361040" cy="151090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 fontScale="25000" lnSpcReduction="20000"/>
                </a:bodyPr>
                <a:lstStyle/>
                <a:p>
                  <a:pPr algn="ctr"/>
                  <a:endParaRPr lang="en-US" sz="109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82" name="íṥļíḋê"/>
              <p:cNvGrpSpPr/>
              <p:nvPr/>
            </p:nvGrpSpPr>
            <p:grpSpPr>
              <a:xfrm>
                <a:off x="1002671" y="2132856"/>
                <a:ext cx="4860960" cy="3080807"/>
                <a:chOff x="-375492" y="1139528"/>
                <a:chExt cx="7415785" cy="4700016"/>
              </a:xfrm>
            </p:grpSpPr>
            <p:grpSp>
              <p:nvGrpSpPr>
                <p:cNvPr id="84" name="ïsḷïḋe"/>
                <p:cNvGrpSpPr/>
                <p:nvPr/>
              </p:nvGrpSpPr>
              <p:grpSpPr>
                <a:xfrm>
                  <a:off x="-375492" y="1139528"/>
                  <a:ext cx="7415785" cy="4700016"/>
                  <a:chOff x="-375492" y="1139528"/>
                  <a:chExt cx="7415785" cy="4700016"/>
                </a:xfrm>
              </p:grpSpPr>
              <p:sp>
                <p:nvSpPr>
                  <p:cNvPr id="86" name="íśľiḓê"/>
                  <p:cNvSpPr/>
                  <p:nvPr/>
                </p:nvSpPr>
                <p:spPr>
                  <a:xfrm>
                    <a:off x="-375492" y="1139528"/>
                    <a:ext cx="7415784" cy="4700016"/>
                  </a:xfrm>
                  <a:custGeom>
                    <a:avLst/>
                    <a:gdLst>
                      <a:gd name="connsiteX0" fmla="*/ 224028 w 7415784"/>
                      <a:gd name="connsiteY0" fmla="*/ 269748 h 4700016"/>
                      <a:gd name="connsiteX1" fmla="*/ 224028 w 7415784"/>
                      <a:gd name="connsiteY1" fmla="*/ 4430268 h 4700016"/>
                      <a:gd name="connsiteX2" fmla="*/ 7191756 w 7415784"/>
                      <a:gd name="connsiteY2" fmla="*/ 4430268 h 4700016"/>
                      <a:gd name="connsiteX3" fmla="*/ 7191756 w 7415784"/>
                      <a:gd name="connsiteY3" fmla="*/ 269748 h 4700016"/>
                      <a:gd name="connsiteX4" fmla="*/ 266867 w 7415784"/>
                      <a:gd name="connsiteY4" fmla="*/ 0 h 4700016"/>
                      <a:gd name="connsiteX5" fmla="*/ 7148917 w 7415784"/>
                      <a:gd name="connsiteY5" fmla="*/ 0 h 4700016"/>
                      <a:gd name="connsiteX6" fmla="*/ 7415784 w 7415784"/>
                      <a:gd name="connsiteY6" fmla="*/ 266867 h 4700016"/>
                      <a:gd name="connsiteX7" fmla="*/ 7415784 w 7415784"/>
                      <a:gd name="connsiteY7" fmla="*/ 4433149 h 4700016"/>
                      <a:gd name="connsiteX8" fmla="*/ 7148917 w 7415784"/>
                      <a:gd name="connsiteY8" fmla="*/ 4700016 h 4700016"/>
                      <a:gd name="connsiteX9" fmla="*/ 266867 w 7415784"/>
                      <a:gd name="connsiteY9" fmla="*/ 4700016 h 4700016"/>
                      <a:gd name="connsiteX10" fmla="*/ 0 w 7415784"/>
                      <a:gd name="connsiteY10" fmla="*/ 4433149 h 4700016"/>
                      <a:gd name="connsiteX11" fmla="*/ 0 w 7415784"/>
                      <a:gd name="connsiteY11" fmla="*/ 266867 h 4700016"/>
                      <a:gd name="connsiteX12" fmla="*/ 266867 w 7415784"/>
                      <a:gd name="connsiteY12" fmla="*/ 0 h 4700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415784" h="4700016">
                        <a:moveTo>
                          <a:pt x="224028" y="269748"/>
                        </a:moveTo>
                        <a:lnTo>
                          <a:pt x="224028" y="4430268"/>
                        </a:lnTo>
                        <a:lnTo>
                          <a:pt x="7191756" y="4430268"/>
                        </a:lnTo>
                        <a:lnTo>
                          <a:pt x="7191756" y="269748"/>
                        </a:lnTo>
                        <a:close/>
                        <a:moveTo>
                          <a:pt x="266867" y="0"/>
                        </a:moveTo>
                        <a:lnTo>
                          <a:pt x="7148917" y="0"/>
                        </a:lnTo>
                        <a:cubicBezTo>
                          <a:pt x="7296304" y="0"/>
                          <a:pt x="7415784" y="119480"/>
                          <a:pt x="7415784" y="266867"/>
                        </a:cubicBezTo>
                        <a:lnTo>
                          <a:pt x="7415784" y="4433149"/>
                        </a:lnTo>
                        <a:cubicBezTo>
                          <a:pt x="7415784" y="4580536"/>
                          <a:pt x="7296304" y="4700016"/>
                          <a:pt x="7148917" y="4700016"/>
                        </a:cubicBezTo>
                        <a:lnTo>
                          <a:pt x="266867" y="4700016"/>
                        </a:lnTo>
                        <a:cubicBezTo>
                          <a:pt x="119480" y="4700016"/>
                          <a:pt x="0" y="4580536"/>
                          <a:pt x="0" y="4433149"/>
                        </a:cubicBezTo>
                        <a:lnTo>
                          <a:pt x="0" y="266867"/>
                        </a:lnTo>
                        <a:cubicBezTo>
                          <a:pt x="0" y="119480"/>
                          <a:pt x="119480" y="0"/>
                          <a:pt x="266867" y="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75000"/>
                      <a:lumOff val="2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ctr">
                    <a:normAutofit/>
                  </a:bodyPr>
                  <a:lstStyle/>
                  <a:p>
                    <a:pPr algn="ctr"/>
                    <a:endParaRPr lang="en-US" sz="109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87" name="íśḷïḋe"/>
                  <p:cNvSpPr/>
                  <p:nvPr/>
                </p:nvSpPr>
                <p:spPr>
                  <a:xfrm>
                    <a:off x="-358011" y="1160080"/>
                    <a:ext cx="7380820" cy="4658913"/>
                  </a:xfrm>
                  <a:custGeom>
                    <a:avLst/>
                    <a:gdLst>
                      <a:gd name="connsiteX0" fmla="*/ 252028 w 7380820"/>
                      <a:gd name="connsiteY0" fmla="*/ 295230 h 4658912"/>
                      <a:gd name="connsiteX1" fmla="*/ 252028 w 7380820"/>
                      <a:gd name="connsiteY1" fmla="*/ 4363682 h 4658912"/>
                      <a:gd name="connsiteX2" fmla="*/ 7128792 w 7380820"/>
                      <a:gd name="connsiteY2" fmla="*/ 4363682 h 4658912"/>
                      <a:gd name="connsiteX3" fmla="*/ 7128792 w 7380820"/>
                      <a:gd name="connsiteY3" fmla="*/ 295230 h 4658912"/>
                      <a:gd name="connsiteX4" fmla="*/ 264533 w 7380820"/>
                      <a:gd name="connsiteY4" fmla="*/ 0 h 4658912"/>
                      <a:gd name="connsiteX5" fmla="*/ 7116287 w 7380820"/>
                      <a:gd name="connsiteY5" fmla="*/ 0 h 4658912"/>
                      <a:gd name="connsiteX6" fmla="*/ 7380820 w 7380820"/>
                      <a:gd name="connsiteY6" fmla="*/ 264533 h 4658912"/>
                      <a:gd name="connsiteX7" fmla="*/ 7380820 w 7380820"/>
                      <a:gd name="connsiteY7" fmla="*/ 4394379 h 4658912"/>
                      <a:gd name="connsiteX8" fmla="*/ 7116287 w 7380820"/>
                      <a:gd name="connsiteY8" fmla="*/ 4658912 h 4658912"/>
                      <a:gd name="connsiteX9" fmla="*/ 264533 w 7380820"/>
                      <a:gd name="connsiteY9" fmla="*/ 4658912 h 4658912"/>
                      <a:gd name="connsiteX10" fmla="*/ 0 w 7380820"/>
                      <a:gd name="connsiteY10" fmla="*/ 4394379 h 4658912"/>
                      <a:gd name="connsiteX11" fmla="*/ 0 w 7380820"/>
                      <a:gd name="connsiteY11" fmla="*/ 264533 h 4658912"/>
                      <a:gd name="connsiteX12" fmla="*/ 264533 w 7380820"/>
                      <a:gd name="connsiteY12" fmla="*/ 0 h 46589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380820" h="4658912">
                        <a:moveTo>
                          <a:pt x="252028" y="295230"/>
                        </a:moveTo>
                        <a:lnTo>
                          <a:pt x="252028" y="4363682"/>
                        </a:lnTo>
                        <a:lnTo>
                          <a:pt x="7128792" y="4363682"/>
                        </a:lnTo>
                        <a:lnTo>
                          <a:pt x="7128792" y="295230"/>
                        </a:lnTo>
                        <a:close/>
                        <a:moveTo>
                          <a:pt x="264533" y="0"/>
                        </a:moveTo>
                        <a:lnTo>
                          <a:pt x="7116287" y="0"/>
                        </a:lnTo>
                        <a:cubicBezTo>
                          <a:pt x="7262385" y="0"/>
                          <a:pt x="7380820" y="118435"/>
                          <a:pt x="7380820" y="264533"/>
                        </a:cubicBezTo>
                        <a:lnTo>
                          <a:pt x="7380820" y="4394379"/>
                        </a:lnTo>
                        <a:cubicBezTo>
                          <a:pt x="7380820" y="4540477"/>
                          <a:pt x="7262385" y="4658912"/>
                          <a:pt x="7116287" y="4658912"/>
                        </a:cubicBezTo>
                        <a:lnTo>
                          <a:pt x="264533" y="4658912"/>
                        </a:lnTo>
                        <a:cubicBezTo>
                          <a:pt x="118435" y="4658912"/>
                          <a:pt x="0" y="4540477"/>
                          <a:pt x="0" y="4394379"/>
                        </a:cubicBezTo>
                        <a:lnTo>
                          <a:pt x="0" y="264533"/>
                        </a:lnTo>
                        <a:cubicBezTo>
                          <a:pt x="0" y="118435"/>
                          <a:pt x="118435" y="0"/>
                          <a:pt x="264533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ctr">
                    <a:normAutofit/>
                  </a:bodyPr>
                  <a:lstStyle/>
                  <a:p>
                    <a:pPr algn="ctr"/>
                    <a:endParaRPr lang="en-US" sz="109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88" name="îṧ1íďê" hidden="1"/>
                  <p:cNvSpPr/>
                  <p:nvPr/>
                </p:nvSpPr>
                <p:spPr>
                  <a:xfrm>
                    <a:off x="4509683" y="1139528"/>
                    <a:ext cx="2530610" cy="4700016"/>
                  </a:xfrm>
                  <a:custGeom>
                    <a:avLst/>
                    <a:gdLst>
                      <a:gd name="connsiteX0" fmla="*/ 0 w 2530610"/>
                      <a:gd name="connsiteY0" fmla="*/ 0 h 4700016"/>
                      <a:gd name="connsiteX1" fmla="*/ 2263743 w 2530610"/>
                      <a:gd name="connsiteY1" fmla="*/ 0 h 4700016"/>
                      <a:gd name="connsiteX2" fmla="*/ 2530610 w 2530610"/>
                      <a:gd name="connsiteY2" fmla="*/ 266867 h 4700016"/>
                      <a:gd name="connsiteX3" fmla="*/ 2530610 w 2530610"/>
                      <a:gd name="connsiteY3" fmla="*/ 4433149 h 4700016"/>
                      <a:gd name="connsiteX4" fmla="*/ 2263743 w 2530610"/>
                      <a:gd name="connsiteY4" fmla="*/ 4700016 h 4700016"/>
                      <a:gd name="connsiteX5" fmla="*/ 1961175 w 2530610"/>
                      <a:gd name="connsiteY5" fmla="*/ 4700016 h 4700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530610" h="4700016">
                        <a:moveTo>
                          <a:pt x="0" y="0"/>
                        </a:moveTo>
                        <a:lnTo>
                          <a:pt x="2263743" y="0"/>
                        </a:lnTo>
                        <a:cubicBezTo>
                          <a:pt x="2411130" y="0"/>
                          <a:pt x="2530610" y="119480"/>
                          <a:pt x="2530610" y="266867"/>
                        </a:cubicBezTo>
                        <a:lnTo>
                          <a:pt x="2530610" y="4433149"/>
                        </a:lnTo>
                        <a:cubicBezTo>
                          <a:pt x="2530610" y="4580536"/>
                          <a:pt x="2411130" y="4700016"/>
                          <a:pt x="2263743" y="4700016"/>
                        </a:cubicBezTo>
                        <a:lnTo>
                          <a:pt x="1961175" y="470001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30000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000" scaled="0"/>
                  </a:gra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ctr">
                    <a:normAutofit/>
                  </a:bodyPr>
                  <a:lstStyle/>
                  <a:p>
                    <a:pPr algn="ctr"/>
                    <a:endParaRPr lang="en-US" sz="109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85" name="islîḍé"/>
                <p:cNvSpPr/>
                <p:nvPr/>
              </p:nvSpPr>
              <p:spPr>
                <a:xfrm>
                  <a:off x="3260392" y="1241052"/>
                  <a:ext cx="144016" cy="144016"/>
                </a:xfrm>
                <a:prstGeom prst="ellipse">
                  <a:avLst/>
                </a:prstGeom>
                <a:gradFill flip="none" rotWithShape="1">
                  <a:gsLst>
                    <a:gs pos="17000">
                      <a:schemeClr val="tx1"/>
                    </a:gs>
                    <a:gs pos="34000">
                      <a:srgbClr val="000000">
                        <a:lumMod val="84000"/>
                        <a:lumOff val="16000"/>
                      </a:srgbClr>
                    </a:gs>
                    <a:gs pos="100000">
                      <a:schemeClr val="bg1">
                        <a:lumMod val="50000"/>
                        <a:lumOff val="5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 fontScale="25000" lnSpcReduction="20000"/>
                </a:bodyPr>
                <a:lstStyle/>
                <a:p>
                  <a:pPr algn="ctr"/>
                  <a:endParaRPr lang="en-US" sz="109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83" name="ïṣļïḓé"/>
              <p:cNvSpPr/>
              <p:nvPr/>
            </p:nvSpPr>
            <p:spPr>
              <a:xfrm>
                <a:off x="1166336" y="2313357"/>
                <a:ext cx="4515875" cy="2699819"/>
              </a:xfrm>
              <a:prstGeom prst="rect">
                <a:avLst/>
              </a:prstGeom>
              <a:blipFill>
                <a:blip r:embed="rId3"/>
                <a:stretch>
                  <a:fillRect t="-5760" b="-5706"/>
                </a:stretch>
              </a:blipFill>
              <a:ln w="635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9" name="iś1îdé"/>
            <p:cNvGrpSpPr/>
            <p:nvPr/>
          </p:nvGrpSpPr>
          <p:grpSpPr>
            <a:xfrm>
              <a:off x="1731149" y="2789491"/>
              <a:ext cx="2870604" cy="668274"/>
              <a:chOff x="1731149" y="1889123"/>
              <a:chExt cx="2870604" cy="668274"/>
            </a:xfrm>
          </p:grpSpPr>
          <p:sp>
            <p:nvSpPr>
              <p:cNvPr id="79" name="iśḻîḑe"/>
              <p:cNvSpPr/>
              <p:nvPr/>
            </p:nvSpPr>
            <p:spPr>
              <a:xfrm>
                <a:off x="1731149" y="1889123"/>
                <a:ext cx="2870604" cy="668274"/>
              </a:xfrm>
              <a:prstGeom prst="roundRect">
                <a:avLst>
                  <a:gd name="adj" fmla="val 50000"/>
                </a:avLst>
              </a:prstGeom>
              <a:solidFill>
                <a:srgbClr val="E4BF1B"/>
              </a:solidFill>
              <a:ln>
                <a:noFill/>
              </a:ln>
              <a:effectLst>
                <a:outerShdw sx="102000" sy="102000" algn="ctr" rotWithShape="0">
                  <a:prstClr val="black">
                    <a:alpha val="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r>
                  <a:rPr lang="en-US" altLang="zh-CN" sz="1400" dirty="0">
                    <a:solidFill>
                      <a:srgbClr val="031A35"/>
                    </a:solidFill>
                  </a:rPr>
                  <a:t>Text here</a:t>
                </a:r>
                <a:endParaRPr lang="zh-CN" altLang="en-US" sz="1400" dirty="0">
                  <a:solidFill>
                    <a:srgbClr val="031A35"/>
                  </a:solidFill>
                </a:endParaRPr>
              </a:p>
            </p:txBody>
          </p:sp>
          <p:sp>
            <p:nvSpPr>
              <p:cNvPr id="80" name="iṣlîḍé"/>
              <p:cNvSpPr/>
              <p:nvPr/>
            </p:nvSpPr>
            <p:spPr bwMode="auto">
              <a:xfrm>
                <a:off x="3981899" y="2016995"/>
                <a:ext cx="417056" cy="412531"/>
              </a:xfrm>
              <a:custGeom>
                <a:avLst/>
                <a:gdLst>
                  <a:gd name="connsiteX0" fmla="*/ 193693 w 606956"/>
                  <a:gd name="connsiteY0" fmla="*/ 325823 h 600371"/>
                  <a:gd name="connsiteX1" fmla="*/ 201035 w 606956"/>
                  <a:gd name="connsiteY1" fmla="*/ 326490 h 600371"/>
                  <a:gd name="connsiteX2" fmla="*/ 303502 w 606956"/>
                  <a:gd name="connsiteY2" fmla="*/ 361267 h 600371"/>
                  <a:gd name="connsiteX3" fmla="*/ 405969 w 606956"/>
                  <a:gd name="connsiteY3" fmla="*/ 326490 h 600371"/>
                  <a:gd name="connsiteX4" fmla="*/ 413200 w 606956"/>
                  <a:gd name="connsiteY4" fmla="*/ 325823 h 600371"/>
                  <a:gd name="connsiteX5" fmla="*/ 519784 w 606956"/>
                  <a:gd name="connsiteY5" fmla="*/ 381266 h 600371"/>
                  <a:gd name="connsiteX6" fmla="*/ 535359 w 606956"/>
                  <a:gd name="connsiteY6" fmla="*/ 397710 h 600371"/>
                  <a:gd name="connsiteX7" fmla="*/ 604004 w 606956"/>
                  <a:gd name="connsiteY7" fmla="*/ 552150 h 600371"/>
                  <a:gd name="connsiteX8" fmla="*/ 601445 w 606956"/>
                  <a:gd name="connsiteY8" fmla="*/ 584816 h 600371"/>
                  <a:gd name="connsiteX9" fmla="*/ 572630 w 606956"/>
                  <a:gd name="connsiteY9" fmla="*/ 600371 h 600371"/>
                  <a:gd name="connsiteX10" fmla="*/ 34374 w 606956"/>
                  <a:gd name="connsiteY10" fmla="*/ 600371 h 600371"/>
                  <a:gd name="connsiteX11" fmla="*/ 5559 w 606956"/>
                  <a:gd name="connsiteY11" fmla="*/ 584816 h 600371"/>
                  <a:gd name="connsiteX12" fmla="*/ 3000 w 606956"/>
                  <a:gd name="connsiteY12" fmla="*/ 552150 h 600371"/>
                  <a:gd name="connsiteX13" fmla="*/ 71645 w 606956"/>
                  <a:gd name="connsiteY13" fmla="*/ 397710 h 600371"/>
                  <a:gd name="connsiteX14" fmla="*/ 87109 w 606956"/>
                  <a:gd name="connsiteY14" fmla="*/ 381266 h 600371"/>
                  <a:gd name="connsiteX15" fmla="*/ 303482 w 606956"/>
                  <a:gd name="connsiteY15" fmla="*/ 0 h 600371"/>
                  <a:gd name="connsiteX16" fmla="*/ 439532 w 606956"/>
                  <a:gd name="connsiteY16" fmla="*/ 158964 h 600371"/>
                  <a:gd name="connsiteX17" fmla="*/ 303482 w 606956"/>
                  <a:gd name="connsiteY17" fmla="*/ 318039 h 600371"/>
                  <a:gd name="connsiteX18" fmla="*/ 167432 w 606956"/>
                  <a:gd name="connsiteY18" fmla="*/ 158964 h 600371"/>
                  <a:gd name="connsiteX19" fmla="*/ 303482 w 606956"/>
                  <a:gd name="connsiteY19" fmla="*/ 0 h 600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06956" h="600371">
                    <a:moveTo>
                      <a:pt x="193693" y="325823"/>
                    </a:moveTo>
                    <a:cubicBezTo>
                      <a:pt x="196029" y="324601"/>
                      <a:pt x="198922" y="324823"/>
                      <a:pt x="201035" y="326490"/>
                    </a:cubicBezTo>
                    <a:cubicBezTo>
                      <a:pt x="231186" y="349156"/>
                      <a:pt x="266565" y="361267"/>
                      <a:pt x="303502" y="361267"/>
                    </a:cubicBezTo>
                    <a:cubicBezTo>
                      <a:pt x="340328" y="361267"/>
                      <a:pt x="375818" y="349156"/>
                      <a:pt x="405969" y="326490"/>
                    </a:cubicBezTo>
                    <a:cubicBezTo>
                      <a:pt x="408083" y="324823"/>
                      <a:pt x="410864" y="324601"/>
                      <a:pt x="413200" y="325823"/>
                    </a:cubicBezTo>
                    <a:lnTo>
                      <a:pt x="519784" y="381266"/>
                    </a:lnTo>
                    <a:cubicBezTo>
                      <a:pt x="526681" y="384822"/>
                      <a:pt x="532244" y="390599"/>
                      <a:pt x="535359" y="397710"/>
                    </a:cubicBezTo>
                    <a:lnTo>
                      <a:pt x="604004" y="552150"/>
                    </a:lnTo>
                    <a:cubicBezTo>
                      <a:pt x="608677" y="562817"/>
                      <a:pt x="607787" y="575039"/>
                      <a:pt x="601445" y="584816"/>
                    </a:cubicBezTo>
                    <a:cubicBezTo>
                      <a:pt x="594992" y="594483"/>
                      <a:pt x="584312" y="600371"/>
                      <a:pt x="572630" y="600371"/>
                    </a:cubicBezTo>
                    <a:lnTo>
                      <a:pt x="34374" y="600371"/>
                    </a:lnTo>
                    <a:cubicBezTo>
                      <a:pt x="22692" y="600371"/>
                      <a:pt x="11900" y="594594"/>
                      <a:pt x="5559" y="584816"/>
                    </a:cubicBezTo>
                    <a:cubicBezTo>
                      <a:pt x="-783" y="575039"/>
                      <a:pt x="-1784" y="562817"/>
                      <a:pt x="3000" y="552150"/>
                    </a:cubicBezTo>
                    <a:lnTo>
                      <a:pt x="71645" y="397710"/>
                    </a:lnTo>
                    <a:cubicBezTo>
                      <a:pt x="74760" y="390599"/>
                      <a:pt x="80323" y="384822"/>
                      <a:pt x="87109" y="381266"/>
                    </a:cubicBezTo>
                    <a:close/>
                    <a:moveTo>
                      <a:pt x="303482" y="0"/>
                    </a:moveTo>
                    <a:cubicBezTo>
                      <a:pt x="378571" y="0"/>
                      <a:pt x="439532" y="37214"/>
                      <a:pt x="439532" y="158964"/>
                    </a:cubicBezTo>
                    <a:cubicBezTo>
                      <a:pt x="439532" y="246833"/>
                      <a:pt x="378571" y="318039"/>
                      <a:pt x="303482" y="318039"/>
                    </a:cubicBezTo>
                    <a:cubicBezTo>
                      <a:pt x="228282" y="318039"/>
                      <a:pt x="167432" y="246833"/>
                      <a:pt x="167432" y="158964"/>
                    </a:cubicBezTo>
                    <a:cubicBezTo>
                      <a:pt x="167432" y="37214"/>
                      <a:pt x="228282" y="0"/>
                      <a:pt x="303482" y="0"/>
                    </a:cubicBezTo>
                    <a:close/>
                  </a:path>
                </a:pathLst>
              </a:custGeom>
              <a:solidFill>
                <a:srgbClr val="031A35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0" name="ïS1íďê"/>
            <p:cNvGrpSpPr/>
            <p:nvPr/>
          </p:nvGrpSpPr>
          <p:grpSpPr>
            <a:xfrm>
              <a:off x="2087765" y="3948683"/>
              <a:ext cx="2870604" cy="668274"/>
              <a:chOff x="1731149" y="1889123"/>
              <a:chExt cx="2870604" cy="668274"/>
            </a:xfrm>
          </p:grpSpPr>
          <p:sp>
            <p:nvSpPr>
              <p:cNvPr id="77" name="îṥ1îḓé"/>
              <p:cNvSpPr/>
              <p:nvPr/>
            </p:nvSpPr>
            <p:spPr>
              <a:xfrm>
                <a:off x="1731149" y="1889123"/>
                <a:ext cx="2870604" cy="668274"/>
              </a:xfrm>
              <a:prstGeom prst="roundRect">
                <a:avLst>
                  <a:gd name="adj" fmla="val 50000"/>
                </a:avLst>
              </a:prstGeom>
              <a:solidFill>
                <a:srgbClr val="E4BF1B"/>
              </a:solidFill>
              <a:ln>
                <a:noFill/>
              </a:ln>
              <a:effectLst>
                <a:outerShdw sx="102000" sy="102000" algn="ctr" rotWithShape="0">
                  <a:prstClr val="black">
                    <a:alpha val="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r>
                  <a:rPr lang="en-US" altLang="zh-CN" sz="1400" dirty="0">
                    <a:solidFill>
                      <a:srgbClr val="031A35"/>
                    </a:solidFill>
                  </a:rPr>
                  <a:t>Text here</a:t>
                </a:r>
                <a:endParaRPr lang="zh-CN" altLang="en-US" sz="1400" dirty="0">
                  <a:solidFill>
                    <a:srgbClr val="031A35"/>
                  </a:solidFill>
                </a:endParaRPr>
              </a:p>
            </p:txBody>
          </p:sp>
          <p:sp>
            <p:nvSpPr>
              <p:cNvPr id="78" name="îṧļïḋé"/>
              <p:cNvSpPr/>
              <p:nvPr/>
            </p:nvSpPr>
            <p:spPr bwMode="auto">
              <a:xfrm>
                <a:off x="3981899" y="2016995"/>
                <a:ext cx="417056" cy="412531"/>
              </a:xfrm>
              <a:custGeom>
                <a:avLst/>
                <a:gdLst>
                  <a:gd name="connsiteX0" fmla="*/ 193693 w 606956"/>
                  <a:gd name="connsiteY0" fmla="*/ 325823 h 600371"/>
                  <a:gd name="connsiteX1" fmla="*/ 201035 w 606956"/>
                  <a:gd name="connsiteY1" fmla="*/ 326490 h 600371"/>
                  <a:gd name="connsiteX2" fmla="*/ 303502 w 606956"/>
                  <a:gd name="connsiteY2" fmla="*/ 361267 h 600371"/>
                  <a:gd name="connsiteX3" fmla="*/ 405969 w 606956"/>
                  <a:gd name="connsiteY3" fmla="*/ 326490 h 600371"/>
                  <a:gd name="connsiteX4" fmla="*/ 413200 w 606956"/>
                  <a:gd name="connsiteY4" fmla="*/ 325823 h 600371"/>
                  <a:gd name="connsiteX5" fmla="*/ 519784 w 606956"/>
                  <a:gd name="connsiteY5" fmla="*/ 381266 h 600371"/>
                  <a:gd name="connsiteX6" fmla="*/ 535359 w 606956"/>
                  <a:gd name="connsiteY6" fmla="*/ 397710 h 600371"/>
                  <a:gd name="connsiteX7" fmla="*/ 604004 w 606956"/>
                  <a:gd name="connsiteY7" fmla="*/ 552150 h 600371"/>
                  <a:gd name="connsiteX8" fmla="*/ 601445 w 606956"/>
                  <a:gd name="connsiteY8" fmla="*/ 584816 h 600371"/>
                  <a:gd name="connsiteX9" fmla="*/ 572630 w 606956"/>
                  <a:gd name="connsiteY9" fmla="*/ 600371 h 600371"/>
                  <a:gd name="connsiteX10" fmla="*/ 34374 w 606956"/>
                  <a:gd name="connsiteY10" fmla="*/ 600371 h 600371"/>
                  <a:gd name="connsiteX11" fmla="*/ 5559 w 606956"/>
                  <a:gd name="connsiteY11" fmla="*/ 584816 h 600371"/>
                  <a:gd name="connsiteX12" fmla="*/ 3000 w 606956"/>
                  <a:gd name="connsiteY12" fmla="*/ 552150 h 600371"/>
                  <a:gd name="connsiteX13" fmla="*/ 71645 w 606956"/>
                  <a:gd name="connsiteY13" fmla="*/ 397710 h 600371"/>
                  <a:gd name="connsiteX14" fmla="*/ 87109 w 606956"/>
                  <a:gd name="connsiteY14" fmla="*/ 381266 h 600371"/>
                  <a:gd name="connsiteX15" fmla="*/ 303482 w 606956"/>
                  <a:gd name="connsiteY15" fmla="*/ 0 h 600371"/>
                  <a:gd name="connsiteX16" fmla="*/ 439532 w 606956"/>
                  <a:gd name="connsiteY16" fmla="*/ 158964 h 600371"/>
                  <a:gd name="connsiteX17" fmla="*/ 303482 w 606956"/>
                  <a:gd name="connsiteY17" fmla="*/ 318039 h 600371"/>
                  <a:gd name="connsiteX18" fmla="*/ 167432 w 606956"/>
                  <a:gd name="connsiteY18" fmla="*/ 158964 h 600371"/>
                  <a:gd name="connsiteX19" fmla="*/ 303482 w 606956"/>
                  <a:gd name="connsiteY19" fmla="*/ 0 h 600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06956" h="600371">
                    <a:moveTo>
                      <a:pt x="193693" y="325823"/>
                    </a:moveTo>
                    <a:cubicBezTo>
                      <a:pt x="196029" y="324601"/>
                      <a:pt x="198922" y="324823"/>
                      <a:pt x="201035" y="326490"/>
                    </a:cubicBezTo>
                    <a:cubicBezTo>
                      <a:pt x="231186" y="349156"/>
                      <a:pt x="266565" y="361267"/>
                      <a:pt x="303502" y="361267"/>
                    </a:cubicBezTo>
                    <a:cubicBezTo>
                      <a:pt x="340328" y="361267"/>
                      <a:pt x="375818" y="349156"/>
                      <a:pt x="405969" y="326490"/>
                    </a:cubicBezTo>
                    <a:cubicBezTo>
                      <a:pt x="408083" y="324823"/>
                      <a:pt x="410864" y="324601"/>
                      <a:pt x="413200" y="325823"/>
                    </a:cubicBezTo>
                    <a:lnTo>
                      <a:pt x="519784" y="381266"/>
                    </a:lnTo>
                    <a:cubicBezTo>
                      <a:pt x="526681" y="384822"/>
                      <a:pt x="532244" y="390599"/>
                      <a:pt x="535359" y="397710"/>
                    </a:cubicBezTo>
                    <a:lnTo>
                      <a:pt x="604004" y="552150"/>
                    </a:lnTo>
                    <a:cubicBezTo>
                      <a:pt x="608677" y="562817"/>
                      <a:pt x="607787" y="575039"/>
                      <a:pt x="601445" y="584816"/>
                    </a:cubicBezTo>
                    <a:cubicBezTo>
                      <a:pt x="594992" y="594483"/>
                      <a:pt x="584312" y="600371"/>
                      <a:pt x="572630" y="600371"/>
                    </a:cubicBezTo>
                    <a:lnTo>
                      <a:pt x="34374" y="600371"/>
                    </a:lnTo>
                    <a:cubicBezTo>
                      <a:pt x="22692" y="600371"/>
                      <a:pt x="11900" y="594594"/>
                      <a:pt x="5559" y="584816"/>
                    </a:cubicBezTo>
                    <a:cubicBezTo>
                      <a:pt x="-783" y="575039"/>
                      <a:pt x="-1784" y="562817"/>
                      <a:pt x="3000" y="552150"/>
                    </a:cubicBezTo>
                    <a:lnTo>
                      <a:pt x="71645" y="397710"/>
                    </a:lnTo>
                    <a:cubicBezTo>
                      <a:pt x="74760" y="390599"/>
                      <a:pt x="80323" y="384822"/>
                      <a:pt x="87109" y="381266"/>
                    </a:cubicBezTo>
                    <a:close/>
                    <a:moveTo>
                      <a:pt x="303482" y="0"/>
                    </a:moveTo>
                    <a:cubicBezTo>
                      <a:pt x="378571" y="0"/>
                      <a:pt x="439532" y="37214"/>
                      <a:pt x="439532" y="158964"/>
                    </a:cubicBezTo>
                    <a:cubicBezTo>
                      <a:pt x="439532" y="246833"/>
                      <a:pt x="378571" y="318039"/>
                      <a:pt x="303482" y="318039"/>
                    </a:cubicBezTo>
                    <a:cubicBezTo>
                      <a:pt x="228282" y="318039"/>
                      <a:pt x="167432" y="246833"/>
                      <a:pt x="167432" y="158964"/>
                    </a:cubicBezTo>
                    <a:cubicBezTo>
                      <a:pt x="167432" y="37214"/>
                      <a:pt x="228282" y="0"/>
                      <a:pt x="303482" y="0"/>
                    </a:cubicBezTo>
                    <a:close/>
                  </a:path>
                </a:pathLst>
              </a:custGeom>
              <a:solidFill>
                <a:srgbClr val="031A35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1" name="ïṥḻïḑè"/>
            <p:cNvGrpSpPr/>
            <p:nvPr/>
          </p:nvGrpSpPr>
          <p:grpSpPr>
            <a:xfrm flipH="1">
              <a:off x="7683756" y="2847290"/>
              <a:ext cx="2870604" cy="668274"/>
              <a:chOff x="1731149" y="1889123"/>
              <a:chExt cx="2870604" cy="668274"/>
            </a:xfrm>
          </p:grpSpPr>
          <p:sp>
            <p:nvSpPr>
              <p:cNvPr id="75" name="ïŝḷïḋe"/>
              <p:cNvSpPr/>
              <p:nvPr/>
            </p:nvSpPr>
            <p:spPr>
              <a:xfrm>
                <a:off x="1731149" y="1889123"/>
                <a:ext cx="2870604" cy="668274"/>
              </a:xfrm>
              <a:prstGeom prst="roundRect">
                <a:avLst>
                  <a:gd name="adj" fmla="val 50000"/>
                </a:avLst>
              </a:prstGeom>
              <a:solidFill>
                <a:srgbClr val="E4BF1B"/>
              </a:solidFill>
              <a:ln>
                <a:noFill/>
              </a:ln>
              <a:effectLst>
                <a:outerShdw sx="102000" sy="102000" algn="ctr" rotWithShape="0">
                  <a:prstClr val="black">
                    <a:alpha val="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r>
                  <a:rPr lang="en-US" altLang="zh-CN" sz="1400" dirty="0">
                    <a:solidFill>
                      <a:srgbClr val="031A35"/>
                    </a:solidFill>
                  </a:rPr>
                  <a:t>Text here</a:t>
                </a:r>
                <a:endParaRPr lang="zh-CN" altLang="en-US" sz="1400" dirty="0">
                  <a:solidFill>
                    <a:srgbClr val="031A35"/>
                  </a:solidFill>
                </a:endParaRPr>
              </a:p>
            </p:txBody>
          </p:sp>
          <p:sp>
            <p:nvSpPr>
              <p:cNvPr id="76" name="iṩļiďê"/>
              <p:cNvSpPr/>
              <p:nvPr/>
            </p:nvSpPr>
            <p:spPr bwMode="auto">
              <a:xfrm>
                <a:off x="1972747" y="2016995"/>
                <a:ext cx="417056" cy="412531"/>
              </a:xfrm>
              <a:custGeom>
                <a:avLst/>
                <a:gdLst>
                  <a:gd name="connsiteX0" fmla="*/ 193693 w 606956"/>
                  <a:gd name="connsiteY0" fmla="*/ 325823 h 600371"/>
                  <a:gd name="connsiteX1" fmla="*/ 201035 w 606956"/>
                  <a:gd name="connsiteY1" fmla="*/ 326490 h 600371"/>
                  <a:gd name="connsiteX2" fmla="*/ 303502 w 606956"/>
                  <a:gd name="connsiteY2" fmla="*/ 361267 h 600371"/>
                  <a:gd name="connsiteX3" fmla="*/ 405969 w 606956"/>
                  <a:gd name="connsiteY3" fmla="*/ 326490 h 600371"/>
                  <a:gd name="connsiteX4" fmla="*/ 413200 w 606956"/>
                  <a:gd name="connsiteY4" fmla="*/ 325823 h 600371"/>
                  <a:gd name="connsiteX5" fmla="*/ 519784 w 606956"/>
                  <a:gd name="connsiteY5" fmla="*/ 381266 h 600371"/>
                  <a:gd name="connsiteX6" fmla="*/ 535359 w 606956"/>
                  <a:gd name="connsiteY6" fmla="*/ 397710 h 600371"/>
                  <a:gd name="connsiteX7" fmla="*/ 604004 w 606956"/>
                  <a:gd name="connsiteY7" fmla="*/ 552150 h 600371"/>
                  <a:gd name="connsiteX8" fmla="*/ 601445 w 606956"/>
                  <a:gd name="connsiteY8" fmla="*/ 584816 h 600371"/>
                  <a:gd name="connsiteX9" fmla="*/ 572630 w 606956"/>
                  <a:gd name="connsiteY9" fmla="*/ 600371 h 600371"/>
                  <a:gd name="connsiteX10" fmla="*/ 34374 w 606956"/>
                  <a:gd name="connsiteY10" fmla="*/ 600371 h 600371"/>
                  <a:gd name="connsiteX11" fmla="*/ 5559 w 606956"/>
                  <a:gd name="connsiteY11" fmla="*/ 584816 h 600371"/>
                  <a:gd name="connsiteX12" fmla="*/ 3000 w 606956"/>
                  <a:gd name="connsiteY12" fmla="*/ 552150 h 600371"/>
                  <a:gd name="connsiteX13" fmla="*/ 71645 w 606956"/>
                  <a:gd name="connsiteY13" fmla="*/ 397710 h 600371"/>
                  <a:gd name="connsiteX14" fmla="*/ 87109 w 606956"/>
                  <a:gd name="connsiteY14" fmla="*/ 381266 h 600371"/>
                  <a:gd name="connsiteX15" fmla="*/ 303482 w 606956"/>
                  <a:gd name="connsiteY15" fmla="*/ 0 h 600371"/>
                  <a:gd name="connsiteX16" fmla="*/ 439532 w 606956"/>
                  <a:gd name="connsiteY16" fmla="*/ 158964 h 600371"/>
                  <a:gd name="connsiteX17" fmla="*/ 303482 w 606956"/>
                  <a:gd name="connsiteY17" fmla="*/ 318039 h 600371"/>
                  <a:gd name="connsiteX18" fmla="*/ 167432 w 606956"/>
                  <a:gd name="connsiteY18" fmla="*/ 158964 h 600371"/>
                  <a:gd name="connsiteX19" fmla="*/ 303482 w 606956"/>
                  <a:gd name="connsiteY19" fmla="*/ 0 h 600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06956" h="600371">
                    <a:moveTo>
                      <a:pt x="193693" y="325823"/>
                    </a:moveTo>
                    <a:cubicBezTo>
                      <a:pt x="196029" y="324601"/>
                      <a:pt x="198922" y="324823"/>
                      <a:pt x="201035" y="326490"/>
                    </a:cubicBezTo>
                    <a:cubicBezTo>
                      <a:pt x="231186" y="349156"/>
                      <a:pt x="266565" y="361267"/>
                      <a:pt x="303502" y="361267"/>
                    </a:cubicBezTo>
                    <a:cubicBezTo>
                      <a:pt x="340328" y="361267"/>
                      <a:pt x="375818" y="349156"/>
                      <a:pt x="405969" y="326490"/>
                    </a:cubicBezTo>
                    <a:cubicBezTo>
                      <a:pt x="408083" y="324823"/>
                      <a:pt x="410864" y="324601"/>
                      <a:pt x="413200" y="325823"/>
                    </a:cubicBezTo>
                    <a:lnTo>
                      <a:pt x="519784" y="381266"/>
                    </a:lnTo>
                    <a:cubicBezTo>
                      <a:pt x="526681" y="384822"/>
                      <a:pt x="532244" y="390599"/>
                      <a:pt x="535359" y="397710"/>
                    </a:cubicBezTo>
                    <a:lnTo>
                      <a:pt x="604004" y="552150"/>
                    </a:lnTo>
                    <a:cubicBezTo>
                      <a:pt x="608677" y="562817"/>
                      <a:pt x="607787" y="575039"/>
                      <a:pt x="601445" y="584816"/>
                    </a:cubicBezTo>
                    <a:cubicBezTo>
                      <a:pt x="594992" y="594483"/>
                      <a:pt x="584312" y="600371"/>
                      <a:pt x="572630" y="600371"/>
                    </a:cubicBezTo>
                    <a:lnTo>
                      <a:pt x="34374" y="600371"/>
                    </a:lnTo>
                    <a:cubicBezTo>
                      <a:pt x="22692" y="600371"/>
                      <a:pt x="11900" y="594594"/>
                      <a:pt x="5559" y="584816"/>
                    </a:cubicBezTo>
                    <a:cubicBezTo>
                      <a:pt x="-783" y="575039"/>
                      <a:pt x="-1784" y="562817"/>
                      <a:pt x="3000" y="552150"/>
                    </a:cubicBezTo>
                    <a:lnTo>
                      <a:pt x="71645" y="397710"/>
                    </a:lnTo>
                    <a:cubicBezTo>
                      <a:pt x="74760" y="390599"/>
                      <a:pt x="80323" y="384822"/>
                      <a:pt x="87109" y="381266"/>
                    </a:cubicBezTo>
                    <a:close/>
                    <a:moveTo>
                      <a:pt x="303482" y="0"/>
                    </a:moveTo>
                    <a:cubicBezTo>
                      <a:pt x="378571" y="0"/>
                      <a:pt x="439532" y="37214"/>
                      <a:pt x="439532" y="158964"/>
                    </a:cubicBezTo>
                    <a:cubicBezTo>
                      <a:pt x="439532" y="246833"/>
                      <a:pt x="378571" y="318039"/>
                      <a:pt x="303482" y="318039"/>
                    </a:cubicBezTo>
                    <a:cubicBezTo>
                      <a:pt x="228282" y="318039"/>
                      <a:pt x="167432" y="246833"/>
                      <a:pt x="167432" y="158964"/>
                    </a:cubicBezTo>
                    <a:cubicBezTo>
                      <a:pt x="167432" y="37214"/>
                      <a:pt x="228282" y="0"/>
                      <a:pt x="303482" y="0"/>
                    </a:cubicBezTo>
                    <a:close/>
                  </a:path>
                </a:pathLst>
              </a:custGeom>
              <a:solidFill>
                <a:srgbClr val="031A35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2" name="iśļiḑê"/>
            <p:cNvGrpSpPr/>
            <p:nvPr/>
          </p:nvGrpSpPr>
          <p:grpSpPr>
            <a:xfrm flipH="1">
              <a:off x="7192576" y="4273500"/>
              <a:ext cx="2870604" cy="668274"/>
              <a:chOff x="1731149" y="1889123"/>
              <a:chExt cx="2870604" cy="668274"/>
            </a:xfrm>
          </p:grpSpPr>
          <p:sp>
            <p:nvSpPr>
              <p:cNvPr id="73" name="işliḋè"/>
              <p:cNvSpPr/>
              <p:nvPr/>
            </p:nvSpPr>
            <p:spPr>
              <a:xfrm>
                <a:off x="1731149" y="1889123"/>
                <a:ext cx="2870604" cy="668274"/>
              </a:xfrm>
              <a:prstGeom prst="roundRect">
                <a:avLst>
                  <a:gd name="adj" fmla="val 50000"/>
                </a:avLst>
              </a:prstGeom>
              <a:solidFill>
                <a:srgbClr val="E4BF1B"/>
              </a:solidFill>
              <a:ln>
                <a:noFill/>
              </a:ln>
              <a:effectLst>
                <a:outerShdw sx="102000" sy="102000" algn="ctr" rotWithShape="0">
                  <a:prstClr val="black">
                    <a:alpha val="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r>
                  <a:rPr lang="en-US" altLang="zh-CN" sz="1400" dirty="0">
                    <a:solidFill>
                      <a:srgbClr val="031A35"/>
                    </a:solidFill>
                  </a:rPr>
                  <a:t>Text here</a:t>
                </a:r>
                <a:endParaRPr lang="zh-CN" altLang="en-US" sz="1400" dirty="0">
                  <a:solidFill>
                    <a:srgbClr val="031A35"/>
                  </a:solidFill>
                </a:endParaRPr>
              </a:p>
            </p:txBody>
          </p:sp>
          <p:sp>
            <p:nvSpPr>
              <p:cNvPr id="74" name="îṡḷîďê"/>
              <p:cNvSpPr/>
              <p:nvPr/>
            </p:nvSpPr>
            <p:spPr bwMode="auto">
              <a:xfrm>
                <a:off x="1972747" y="2016995"/>
                <a:ext cx="417056" cy="412531"/>
              </a:xfrm>
              <a:custGeom>
                <a:avLst/>
                <a:gdLst>
                  <a:gd name="connsiteX0" fmla="*/ 193693 w 606956"/>
                  <a:gd name="connsiteY0" fmla="*/ 325823 h 600371"/>
                  <a:gd name="connsiteX1" fmla="*/ 201035 w 606956"/>
                  <a:gd name="connsiteY1" fmla="*/ 326490 h 600371"/>
                  <a:gd name="connsiteX2" fmla="*/ 303502 w 606956"/>
                  <a:gd name="connsiteY2" fmla="*/ 361267 h 600371"/>
                  <a:gd name="connsiteX3" fmla="*/ 405969 w 606956"/>
                  <a:gd name="connsiteY3" fmla="*/ 326490 h 600371"/>
                  <a:gd name="connsiteX4" fmla="*/ 413200 w 606956"/>
                  <a:gd name="connsiteY4" fmla="*/ 325823 h 600371"/>
                  <a:gd name="connsiteX5" fmla="*/ 519784 w 606956"/>
                  <a:gd name="connsiteY5" fmla="*/ 381266 h 600371"/>
                  <a:gd name="connsiteX6" fmla="*/ 535359 w 606956"/>
                  <a:gd name="connsiteY6" fmla="*/ 397710 h 600371"/>
                  <a:gd name="connsiteX7" fmla="*/ 604004 w 606956"/>
                  <a:gd name="connsiteY7" fmla="*/ 552150 h 600371"/>
                  <a:gd name="connsiteX8" fmla="*/ 601445 w 606956"/>
                  <a:gd name="connsiteY8" fmla="*/ 584816 h 600371"/>
                  <a:gd name="connsiteX9" fmla="*/ 572630 w 606956"/>
                  <a:gd name="connsiteY9" fmla="*/ 600371 h 600371"/>
                  <a:gd name="connsiteX10" fmla="*/ 34374 w 606956"/>
                  <a:gd name="connsiteY10" fmla="*/ 600371 h 600371"/>
                  <a:gd name="connsiteX11" fmla="*/ 5559 w 606956"/>
                  <a:gd name="connsiteY11" fmla="*/ 584816 h 600371"/>
                  <a:gd name="connsiteX12" fmla="*/ 3000 w 606956"/>
                  <a:gd name="connsiteY12" fmla="*/ 552150 h 600371"/>
                  <a:gd name="connsiteX13" fmla="*/ 71645 w 606956"/>
                  <a:gd name="connsiteY13" fmla="*/ 397710 h 600371"/>
                  <a:gd name="connsiteX14" fmla="*/ 87109 w 606956"/>
                  <a:gd name="connsiteY14" fmla="*/ 381266 h 600371"/>
                  <a:gd name="connsiteX15" fmla="*/ 303482 w 606956"/>
                  <a:gd name="connsiteY15" fmla="*/ 0 h 600371"/>
                  <a:gd name="connsiteX16" fmla="*/ 439532 w 606956"/>
                  <a:gd name="connsiteY16" fmla="*/ 158964 h 600371"/>
                  <a:gd name="connsiteX17" fmla="*/ 303482 w 606956"/>
                  <a:gd name="connsiteY17" fmla="*/ 318039 h 600371"/>
                  <a:gd name="connsiteX18" fmla="*/ 167432 w 606956"/>
                  <a:gd name="connsiteY18" fmla="*/ 158964 h 600371"/>
                  <a:gd name="connsiteX19" fmla="*/ 303482 w 606956"/>
                  <a:gd name="connsiteY19" fmla="*/ 0 h 600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06956" h="600371">
                    <a:moveTo>
                      <a:pt x="193693" y="325823"/>
                    </a:moveTo>
                    <a:cubicBezTo>
                      <a:pt x="196029" y="324601"/>
                      <a:pt x="198922" y="324823"/>
                      <a:pt x="201035" y="326490"/>
                    </a:cubicBezTo>
                    <a:cubicBezTo>
                      <a:pt x="231186" y="349156"/>
                      <a:pt x="266565" y="361267"/>
                      <a:pt x="303502" y="361267"/>
                    </a:cubicBezTo>
                    <a:cubicBezTo>
                      <a:pt x="340328" y="361267"/>
                      <a:pt x="375818" y="349156"/>
                      <a:pt x="405969" y="326490"/>
                    </a:cubicBezTo>
                    <a:cubicBezTo>
                      <a:pt x="408083" y="324823"/>
                      <a:pt x="410864" y="324601"/>
                      <a:pt x="413200" y="325823"/>
                    </a:cubicBezTo>
                    <a:lnTo>
                      <a:pt x="519784" y="381266"/>
                    </a:lnTo>
                    <a:cubicBezTo>
                      <a:pt x="526681" y="384822"/>
                      <a:pt x="532244" y="390599"/>
                      <a:pt x="535359" y="397710"/>
                    </a:cubicBezTo>
                    <a:lnTo>
                      <a:pt x="604004" y="552150"/>
                    </a:lnTo>
                    <a:cubicBezTo>
                      <a:pt x="608677" y="562817"/>
                      <a:pt x="607787" y="575039"/>
                      <a:pt x="601445" y="584816"/>
                    </a:cubicBezTo>
                    <a:cubicBezTo>
                      <a:pt x="594992" y="594483"/>
                      <a:pt x="584312" y="600371"/>
                      <a:pt x="572630" y="600371"/>
                    </a:cubicBezTo>
                    <a:lnTo>
                      <a:pt x="34374" y="600371"/>
                    </a:lnTo>
                    <a:cubicBezTo>
                      <a:pt x="22692" y="600371"/>
                      <a:pt x="11900" y="594594"/>
                      <a:pt x="5559" y="584816"/>
                    </a:cubicBezTo>
                    <a:cubicBezTo>
                      <a:pt x="-783" y="575039"/>
                      <a:pt x="-1784" y="562817"/>
                      <a:pt x="3000" y="552150"/>
                    </a:cubicBezTo>
                    <a:lnTo>
                      <a:pt x="71645" y="397710"/>
                    </a:lnTo>
                    <a:cubicBezTo>
                      <a:pt x="74760" y="390599"/>
                      <a:pt x="80323" y="384822"/>
                      <a:pt x="87109" y="381266"/>
                    </a:cubicBezTo>
                    <a:close/>
                    <a:moveTo>
                      <a:pt x="303482" y="0"/>
                    </a:moveTo>
                    <a:cubicBezTo>
                      <a:pt x="378571" y="0"/>
                      <a:pt x="439532" y="37214"/>
                      <a:pt x="439532" y="158964"/>
                    </a:cubicBezTo>
                    <a:cubicBezTo>
                      <a:pt x="439532" y="246833"/>
                      <a:pt x="378571" y="318039"/>
                      <a:pt x="303482" y="318039"/>
                    </a:cubicBezTo>
                    <a:cubicBezTo>
                      <a:pt x="228282" y="318039"/>
                      <a:pt x="167432" y="246833"/>
                      <a:pt x="167432" y="158964"/>
                    </a:cubicBezTo>
                    <a:cubicBezTo>
                      <a:pt x="167432" y="37214"/>
                      <a:pt x="228282" y="0"/>
                      <a:pt x="303482" y="0"/>
                    </a:cubicBezTo>
                    <a:close/>
                  </a:path>
                </a:pathLst>
              </a:custGeom>
              <a:solidFill>
                <a:srgbClr val="031A35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1" name="îsḻïḍê"/>
            <p:cNvSpPr txBox="1"/>
            <p:nvPr/>
          </p:nvSpPr>
          <p:spPr>
            <a:xfrm>
              <a:off x="673105" y="1130300"/>
              <a:ext cx="10845795" cy="4931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>
              <a:normAutofit/>
            </a:bodyPr>
            <a:lstStyle/>
            <a:p>
              <a:pPr algn="ctr">
                <a:buSzPct val="25000"/>
              </a:pPr>
              <a:r>
                <a:rPr lang="en-US" sz="2000" b="1" dirty="0">
                  <a:solidFill>
                    <a:schemeClr val="bg1"/>
                  </a:solidFill>
                </a:rPr>
                <a:t>Unified fonts make reading more fluent.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72" name="is1iḓê"/>
            <p:cNvSpPr txBox="1"/>
            <p:nvPr/>
          </p:nvSpPr>
          <p:spPr>
            <a:xfrm>
              <a:off x="673100" y="1623413"/>
              <a:ext cx="10845797" cy="5422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 lnSpcReduction="10000"/>
            </a:bodyPr>
            <a:lstStyle/>
            <a:p>
              <a:pPr algn="ctr">
                <a:lnSpc>
                  <a:spcPct val="150000"/>
                </a:lnSpc>
                <a:buSzPct val="25000"/>
              </a:pPr>
              <a:r>
                <a:rPr lang="en-US" sz="1100" dirty="0">
                  <a:solidFill>
                    <a:schemeClr val="bg1"/>
                  </a:solidFill>
                </a:rPr>
                <a:t>Theme color makes PPT more convenient to </a:t>
              </a:r>
              <a:r>
                <a:rPr lang="en-US" sz="1100" dirty="0" err="1">
                  <a:solidFill>
                    <a:schemeClr val="bg1"/>
                  </a:solidFill>
                </a:rPr>
                <a:t>change.Adjust</a:t>
              </a:r>
              <a:r>
                <a:rPr lang="en-US" sz="1100" dirty="0">
                  <a:solidFill>
                    <a:schemeClr val="bg1"/>
                  </a:solidFill>
                </a:rPr>
                <a:t> the spacing to adapt to Chinese typesetting, use the reference line in PPT.</a:t>
              </a:r>
              <a:endParaRPr lang="en-US" sz="1100" dirty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  <a:buSzPct val="25000"/>
              </a:pPr>
              <a:r>
                <a:rPr lang="en-US" sz="1100" dirty="0">
                  <a:solidFill>
                    <a:schemeClr val="bg1"/>
                  </a:solidFill>
                </a:rPr>
                <a:t>……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4" r="9563"/>
          <a:stretch>
            <a:fillRect/>
          </a:stretch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167638" y="182880"/>
            <a:ext cx="11856722" cy="6492240"/>
            <a:chOff x="540152" y="405114"/>
            <a:chExt cx="11111696" cy="5960962"/>
          </a:xfrm>
        </p:grpSpPr>
        <p:sp>
          <p:nvSpPr>
            <p:cNvPr id="21" name="矩形 20"/>
            <p:cNvSpPr/>
            <p:nvPr/>
          </p:nvSpPr>
          <p:spPr>
            <a:xfrm>
              <a:off x="540152" y="405114"/>
              <a:ext cx="11111696" cy="5960962"/>
            </a:xfrm>
            <a:prstGeom prst="rect">
              <a:avLst/>
            </a:prstGeom>
            <a:solidFill>
              <a:srgbClr val="03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81214" y="558505"/>
              <a:ext cx="10829570" cy="5604076"/>
            </a:xfrm>
            <a:prstGeom prst="rect">
              <a:avLst/>
            </a:prstGeom>
            <a:noFill/>
            <a:ln>
              <a:solidFill>
                <a:srgbClr val="E4B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3" name="24933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718135" y="1080667"/>
            <a:ext cx="10755726" cy="4642096"/>
            <a:chOff x="719138" y="1310172"/>
            <a:chExt cx="10755726" cy="4642096"/>
          </a:xfrm>
        </p:grpSpPr>
        <p:sp>
          <p:nvSpPr>
            <p:cNvPr id="34" name="íṧḻiḋé"/>
            <p:cNvSpPr/>
            <p:nvPr/>
          </p:nvSpPr>
          <p:spPr bwMode="auto">
            <a:xfrm>
              <a:off x="5080915" y="2798225"/>
              <a:ext cx="2030400" cy="2029877"/>
            </a:xfrm>
            <a:prstGeom prst="ellipse">
              <a:avLst/>
            </a:prstGeom>
            <a:blipFill>
              <a:blip r:embed="rId3"/>
              <a:srcRect/>
              <a:stretch>
                <a:fillRect t="-13880" b="-13706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grpSp>
          <p:nvGrpSpPr>
            <p:cNvPr id="35" name="íṡļîḑe"/>
            <p:cNvGrpSpPr/>
            <p:nvPr/>
          </p:nvGrpSpPr>
          <p:grpSpPr>
            <a:xfrm>
              <a:off x="2628779" y="2945967"/>
              <a:ext cx="1734393" cy="1734393"/>
              <a:chOff x="2183615" y="1663567"/>
              <a:chExt cx="1293852" cy="1293852"/>
            </a:xfrm>
          </p:grpSpPr>
          <p:sp>
            <p:nvSpPr>
              <p:cNvPr id="96" name="iś1íďe"/>
              <p:cNvSpPr/>
              <p:nvPr/>
            </p:nvSpPr>
            <p:spPr>
              <a:xfrm>
                <a:off x="2283175" y="1763127"/>
                <a:ext cx="1094733" cy="109473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ïśľïḍè"/>
              <p:cNvSpPr/>
              <p:nvPr/>
            </p:nvSpPr>
            <p:spPr>
              <a:xfrm>
                <a:off x="2183615" y="1663567"/>
                <a:ext cx="1293852" cy="1293852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6" name="iṥļíḓê"/>
            <p:cNvGrpSpPr/>
            <p:nvPr/>
          </p:nvGrpSpPr>
          <p:grpSpPr>
            <a:xfrm>
              <a:off x="775463" y="3162151"/>
              <a:ext cx="1302028" cy="1302026"/>
              <a:chOff x="864537" y="1822859"/>
              <a:chExt cx="971309" cy="971307"/>
            </a:xfrm>
          </p:grpSpPr>
          <p:sp>
            <p:nvSpPr>
              <p:cNvPr id="94" name="îSḷîḍé"/>
              <p:cNvSpPr/>
              <p:nvPr/>
            </p:nvSpPr>
            <p:spPr>
              <a:xfrm>
                <a:off x="932451" y="1890773"/>
                <a:ext cx="835480" cy="83547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5" name="ïsľíḑê"/>
              <p:cNvSpPr/>
              <p:nvPr/>
            </p:nvSpPr>
            <p:spPr>
              <a:xfrm>
                <a:off x="864537" y="1822859"/>
                <a:ext cx="971309" cy="971307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7" name="íšḷíḍè"/>
            <p:cNvSpPr/>
            <p:nvPr/>
          </p:nvSpPr>
          <p:spPr>
            <a:xfrm>
              <a:off x="4914227" y="2631275"/>
              <a:ext cx="2363777" cy="2363777"/>
            </a:xfrm>
            <a:prstGeom prst="arc">
              <a:avLst>
                <a:gd name="adj1" fmla="val 21578092"/>
                <a:gd name="adj2" fmla="val 21479725"/>
              </a:avLst>
            </a:prstGeom>
            <a:noFill/>
            <a:ln w="19050">
              <a:solidFill>
                <a:srgbClr val="E4BF1B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grpSp>
          <p:nvGrpSpPr>
            <p:cNvPr id="38" name="î$ļîḋé"/>
            <p:cNvGrpSpPr/>
            <p:nvPr/>
          </p:nvGrpSpPr>
          <p:grpSpPr>
            <a:xfrm>
              <a:off x="7829060" y="2945967"/>
              <a:ext cx="1734393" cy="1734393"/>
              <a:chOff x="2183615" y="1663567"/>
              <a:chExt cx="1293852" cy="1293852"/>
            </a:xfrm>
          </p:grpSpPr>
          <p:sp>
            <p:nvSpPr>
              <p:cNvPr id="92" name="ïŝḷíḋé"/>
              <p:cNvSpPr/>
              <p:nvPr/>
            </p:nvSpPr>
            <p:spPr>
              <a:xfrm>
                <a:off x="2283175" y="1763127"/>
                <a:ext cx="1094733" cy="109473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93" name="ïṣļîdè"/>
              <p:cNvSpPr/>
              <p:nvPr/>
            </p:nvSpPr>
            <p:spPr>
              <a:xfrm>
                <a:off x="2183615" y="1663567"/>
                <a:ext cx="1293852" cy="1293852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9" name="îṥľiḍé"/>
            <p:cNvGrpSpPr/>
            <p:nvPr/>
          </p:nvGrpSpPr>
          <p:grpSpPr>
            <a:xfrm>
              <a:off x="10114510" y="3162151"/>
              <a:ext cx="1302028" cy="1302026"/>
              <a:chOff x="864537" y="1822859"/>
              <a:chExt cx="971309" cy="971307"/>
            </a:xfrm>
          </p:grpSpPr>
          <p:sp>
            <p:nvSpPr>
              <p:cNvPr id="70" name="iśḻiḑè"/>
              <p:cNvSpPr/>
              <p:nvPr/>
            </p:nvSpPr>
            <p:spPr>
              <a:xfrm>
                <a:off x="932451" y="1890773"/>
                <a:ext cx="835480" cy="83547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iṧľiḋe"/>
              <p:cNvSpPr/>
              <p:nvPr/>
            </p:nvSpPr>
            <p:spPr>
              <a:xfrm>
                <a:off x="864537" y="1822859"/>
                <a:ext cx="971309" cy="971307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0" name="iŝļiḓe"/>
            <p:cNvSpPr/>
            <p:nvPr/>
          </p:nvSpPr>
          <p:spPr bwMode="auto">
            <a:xfrm>
              <a:off x="1139458" y="3404662"/>
              <a:ext cx="563276" cy="665689"/>
            </a:xfrm>
            <a:custGeom>
              <a:avLst/>
              <a:gdLst/>
              <a:ahLst/>
              <a:cxnLst>
                <a:cxn ang="0">
                  <a:pos x="250" y="250"/>
                </a:cxn>
                <a:cxn ang="0">
                  <a:pos x="125" y="296"/>
                </a:cxn>
                <a:cxn ang="0">
                  <a:pos x="0" y="250"/>
                </a:cxn>
                <a:cxn ang="0">
                  <a:pos x="66" y="210"/>
                </a:cxn>
                <a:cxn ang="0">
                  <a:pos x="79" y="219"/>
                </a:cxn>
                <a:cxn ang="0">
                  <a:pos x="70" y="232"/>
                </a:cxn>
                <a:cxn ang="0">
                  <a:pos x="23" y="251"/>
                </a:cxn>
                <a:cxn ang="0">
                  <a:pos x="125" y="273"/>
                </a:cxn>
                <a:cxn ang="0">
                  <a:pos x="228" y="250"/>
                </a:cxn>
                <a:cxn ang="0">
                  <a:pos x="180" y="232"/>
                </a:cxn>
                <a:cxn ang="0">
                  <a:pos x="171" y="219"/>
                </a:cxn>
                <a:cxn ang="0">
                  <a:pos x="184" y="210"/>
                </a:cxn>
                <a:cxn ang="0">
                  <a:pos x="250" y="250"/>
                </a:cxn>
                <a:cxn ang="0">
                  <a:pos x="80" y="182"/>
                </a:cxn>
                <a:cxn ang="0">
                  <a:pos x="91" y="182"/>
                </a:cxn>
                <a:cxn ang="0">
                  <a:pos x="91" y="250"/>
                </a:cxn>
                <a:cxn ang="0">
                  <a:pos x="102" y="262"/>
                </a:cxn>
                <a:cxn ang="0">
                  <a:pos x="148" y="262"/>
                </a:cxn>
                <a:cxn ang="0">
                  <a:pos x="159" y="250"/>
                </a:cxn>
                <a:cxn ang="0">
                  <a:pos x="159" y="182"/>
                </a:cxn>
                <a:cxn ang="0">
                  <a:pos x="171" y="182"/>
                </a:cxn>
                <a:cxn ang="0">
                  <a:pos x="182" y="171"/>
                </a:cxn>
                <a:cxn ang="0">
                  <a:pos x="182" y="102"/>
                </a:cxn>
                <a:cxn ang="0">
                  <a:pos x="157" y="82"/>
                </a:cxn>
                <a:cxn ang="0">
                  <a:pos x="125" y="80"/>
                </a:cxn>
                <a:cxn ang="0">
                  <a:pos x="93" y="82"/>
                </a:cxn>
                <a:cxn ang="0">
                  <a:pos x="68" y="102"/>
                </a:cxn>
                <a:cxn ang="0">
                  <a:pos x="68" y="171"/>
                </a:cxn>
                <a:cxn ang="0">
                  <a:pos x="80" y="182"/>
                </a:cxn>
                <a:cxn ang="0">
                  <a:pos x="125" y="68"/>
                </a:cxn>
                <a:cxn ang="0">
                  <a:pos x="159" y="34"/>
                </a:cxn>
                <a:cxn ang="0">
                  <a:pos x="125" y="0"/>
                </a:cxn>
                <a:cxn ang="0">
                  <a:pos x="91" y="34"/>
                </a:cxn>
                <a:cxn ang="0">
                  <a:pos x="125" y="68"/>
                </a:cxn>
                <a:cxn ang="0">
                  <a:pos x="125" y="68"/>
                </a:cxn>
                <a:cxn ang="0">
                  <a:pos x="125" y="68"/>
                </a:cxn>
              </a:cxnLst>
              <a:rect l="0" t="0" r="r" b="b"/>
              <a:pathLst>
                <a:path w="250" h="296">
                  <a:moveTo>
                    <a:pt x="250" y="250"/>
                  </a:moveTo>
                  <a:cubicBezTo>
                    <a:pt x="250" y="282"/>
                    <a:pt x="185" y="296"/>
                    <a:pt x="125" y="296"/>
                  </a:cubicBezTo>
                  <a:cubicBezTo>
                    <a:pt x="65" y="296"/>
                    <a:pt x="0" y="282"/>
                    <a:pt x="0" y="250"/>
                  </a:cubicBezTo>
                  <a:cubicBezTo>
                    <a:pt x="0" y="226"/>
                    <a:pt x="36" y="215"/>
                    <a:pt x="66" y="210"/>
                  </a:cubicBezTo>
                  <a:cubicBezTo>
                    <a:pt x="72" y="209"/>
                    <a:pt x="78" y="213"/>
                    <a:pt x="79" y="219"/>
                  </a:cubicBezTo>
                  <a:cubicBezTo>
                    <a:pt x="80" y="225"/>
                    <a:pt x="76" y="231"/>
                    <a:pt x="70" y="232"/>
                  </a:cubicBezTo>
                  <a:cubicBezTo>
                    <a:pt x="33" y="239"/>
                    <a:pt x="23" y="249"/>
                    <a:pt x="23" y="251"/>
                  </a:cubicBezTo>
                  <a:cubicBezTo>
                    <a:pt x="24" y="257"/>
                    <a:pt x="58" y="273"/>
                    <a:pt x="125" y="273"/>
                  </a:cubicBezTo>
                  <a:cubicBezTo>
                    <a:pt x="192" y="273"/>
                    <a:pt x="226" y="257"/>
                    <a:pt x="228" y="250"/>
                  </a:cubicBezTo>
                  <a:cubicBezTo>
                    <a:pt x="227" y="249"/>
                    <a:pt x="217" y="238"/>
                    <a:pt x="180" y="232"/>
                  </a:cubicBezTo>
                  <a:cubicBezTo>
                    <a:pt x="174" y="231"/>
                    <a:pt x="170" y="225"/>
                    <a:pt x="171" y="219"/>
                  </a:cubicBezTo>
                  <a:cubicBezTo>
                    <a:pt x="172" y="213"/>
                    <a:pt x="178" y="209"/>
                    <a:pt x="184" y="210"/>
                  </a:cubicBezTo>
                  <a:cubicBezTo>
                    <a:pt x="214" y="215"/>
                    <a:pt x="250" y="226"/>
                    <a:pt x="250" y="250"/>
                  </a:cubicBezTo>
                  <a:close/>
                  <a:moveTo>
                    <a:pt x="80" y="182"/>
                  </a:moveTo>
                  <a:cubicBezTo>
                    <a:pt x="91" y="182"/>
                    <a:pt x="91" y="182"/>
                    <a:pt x="91" y="182"/>
                  </a:cubicBezTo>
                  <a:cubicBezTo>
                    <a:pt x="91" y="250"/>
                    <a:pt x="91" y="250"/>
                    <a:pt x="91" y="250"/>
                  </a:cubicBezTo>
                  <a:cubicBezTo>
                    <a:pt x="91" y="257"/>
                    <a:pt x="96" y="262"/>
                    <a:pt x="102" y="262"/>
                  </a:cubicBezTo>
                  <a:cubicBezTo>
                    <a:pt x="148" y="262"/>
                    <a:pt x="148" y="262"/>
                    <a:pt x="148" y="262"/>
                  </a:cubicBezTo>
                  <a:cubicBezTo>
                    <a:pt x="154" y="262"/>
                    <a:pt x="159" y="257"/>
                    <a:pt x="159" y="250"/>
                  </a:cubicBezTo>
                  <a:cubicBezTo>
                    <a:pt x="159" y="182"/>
                    <a:pt x="159" y="182"/>
                    <a:pt x="159" y="182"/>
                  </a:cubicBezTo>
                  <a:cubicBezTo>
                    <a:pt x="171" y="182"/>
                    <a:pt x="171" y="182"/>
                    <a:pt x="171" y="182"/>
                  </a:cubicBezTo>
                  <a:cubicBezTo>
                    <a:pt x="177" y="182"/>
                    <a:pt x="182" y="177"/>
                    <a:pt x="182" y="171"/>
                  </a:cubicBezTo>
                  <a:cubicBezTo>
                    <a:pt x="182" y="102"/>
                    <a:pt x="182" y="102"/>
                    <a:pt x="182" y="102"/>
                  </a:cubicBezTo>
                  <a:cubicBezTo>
                    <a:pt x="182" y="97"/>
                    <a:pt x="173" y="84"/>
                    <a:pt x="157" y="82"/>
                  </a:cubicBezTo>
                  <a:cubicBezTo>
                    <a:pt x="150" y="81"/>
                    <a:pt x="138" y="80"/>
                    <a:pt x="125" y="80"/>
                  </a:cubicBezTo>
                  <a:cubicBezTo>
                    <a:pt x="112" y="80"/>
                    <a:pt x="100" y="81"/>
                    <a:pt x="93" y="82"/>
                  </a:cubicBezTo>
                  <a:cubicBezTo>
                    <a:pt x="77" y="84"/>
                    <a:pt x="68" y="97"/>
                    <a:pt x="68" y="102"/>
                  </a:cubicBezTo>
                  <a:cubicBezTo>
                    <a:pt x="68" y="171"/>
                    <a:pt x="68" y="171"/>
                    <a:pt x="68" y="171"/>
                  </a:cubicBezTo>
                  <a:cubicBezTo>
                    <a:pt x="68" y="177"/>
                    <a:pt x="73" y="182"/>
                    <a:pt x="80" y="182"/>
                  </a:cubicBezTo>
                  <a:close/>
                  <a:moveTo>
                    <a:pt x="125" y="68"/>
                  </a:moveTo>
                  <a:cubicBezTo>
                    <a:pt x="144" y="68"/>
                    <a:pt x="159" y="53"/>
                    <a:pt x="159" y="34"/>
                  </a:cubicBezTo>
                  <a:cubicBezTo>
                    <a:pt x="159" y="15"/>
                    <a:pt x="144" y="0"/>
                    <a:pt x="125" y="0"/>
                  </a:cubicBezTo>
                  <a:cubicBezTo>
                    <a:pt x="106" y="0"/>
                    <a:pt x="91" y="15"/>
                    <a:pt x="91" y="34"/>
                  </a:cubicBezTo>
                  <a:cubicBezTo>
                    <a:pt x="91" y="53"/>
                    <a:pt x="106" y="68"/>
                    <a:pt x="125" y="68"/>
                  </a:cubicBezTo>
                  <a:close/>
                  <a:moveTo>
                    <a:pt x="125" y="68"/>
                  </a:moveTo>
                  <a:cubicBezTo>
                    <a:pt x="125" y="68"/>
                    <a:pt x="125" y="68"/>
                    <a:pt x="125" y="68"/>
                  </a:cubicBezTo>
                </a:path>
              </a:pathLst>
            </a:custGeom>
            <a:solidFill>
              <a:srgbClr val="E4BF1B"/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1" name="íṩḻidé"/>
            <p:cNvSpPr/>
            <p:nvPr/>
          </p:nvSpPr>
          <p:spPr bwMode="auto">
            <a:xfrm>
              <a:off x="3156432" y="3438427"/>
              <a:ext cx="685224" cy="691609"/>
            </a:xfrm>
            <a:custGeom>
              <a:avLst/>
              <a:gdLst/>
              <a:ahLst/>
              <a:cxnLst>
                <a:cxn ang="0">
                  <a:pos x="46" y="125"/>
                </a:cxn>
                <a:cxn ang="0">
                  <a:pos x="46" y="98"/>
                </a:cxn>
                <a:cxn ang="0">
                  <a:pos x="49" y="90"/>
                </a:cxn>
                <a:cxn ang="0">
                  <a:pos x="132" y="118"/>
                </a:cxn>
                <a:cxn ang="0">
                  <a:pos x="216" y="90"/>
                </a:cxn>
                <a:cxn ang="0">
                  <a:pos x="218" y="98"/>
                </a:cxn>
                <a:cxn ang="0">
                  <a:pos x="218" y="125"/>
                </a:cxn>
                <a:cxn ang="0">
                  <a:pos x="132" y="161"/>
                </a:cxn>
                <a:cxn ang="0">
                  <a:pos x="46" y="125"/>
                </a:cxn>
                <a:cxn ang="0">
                  <a:pos x="132" y="216"/>
                </a:cxn>
                <a:cxn ang="0">
                  <a:pos x="218" y="179"/>
                </a:cxn>
                <a:cxn ang="0">
                  <a:pos x="218" y="153"/>
                </a:cxn>
                <a:cxn ang="0">
                  <a:pos x="216" y="144"/>
                </a:cxn>
                <a:cxn ang="0">
                  <a:pos x="132" y="172"/>
                </a:cxn>
                <a:cxn ang="0">
                  <a:pos x="49" y="144"/>
                </a:cxn>
                <a:cxn ang="0">
                  <a:pos x="46" y="153"/>
                </a:cxn>
                <a:cxn ang="0">
                  <a:pos x="46" y="179"/>
                </a:cxn>
                <a:cxn ang="0">
                  <a:pos x="132" y="216"/>
                </a:cxn>
                <a:cxn ang="0">
                  <a:pos x="132" y="109"/>
                </a:cxn>
                <a:cxn ang="0">
                  <a:pos x="218" y="72"/>
                </a:cxn>
                <a:cxn ang="0">
                  <a:pos x="218" y="46"/>
                </a:cxn>
                <a:cxn ang="0">
                  <a:pos x="216" y="37"/>
                </a:cxn>
                <a:cxn ang="0">
                  <a:pos x="132" y="64"/>
                </a:cxn>
                <a:cxn ang="0">
                  <a:pos x="48" y="37"/>
                </a:cxn>
                <a:cxn ang="0">
                  <a:pos x="46" y="46"/>
                </a:cxn>
                <a:cxn ang="0">
                  <a:pos x="46" y="72"/>
                </a:cxn>
                <a:cxn ang="0">
                  <a:pos x="132" y="109"/>
                </a:cxn>
                <a:cxn ang="0">
                  <a:pos x="132" y="56"/>
                </a:cxn>
                <a:cxn ang="0">
                  <a:pos x="216" y="28"/>
                </a:cxn>
                <a:cxn ang="0">
                  <a:pos x="132" y="0"/>
                </a:cxn>
                <a:cxn ang="0">
                  <a:pos x="48" y="28"/>
                </a:cxn>
                <a:cxn ang="0">
                  <a:pos x="132" y="56"/>
                </a:cxn>
                <a:cxn ang="0">
                  <a:pos x="138" y="257"/>
                </a:cxn>
                <a:cxn ang="0">
                  <a:pos x="138" y="222"/>
                </a:cxn>
                <a:cxn ang="0">
                  <a:pos x="126" y="222"/>
                </a:cxn>
                <a:cxn ang="0">
                  <a:pos x="126" y="257"/>
                </a:cxn>
                <a:cxn ang="0">
                  <a:pos x="0" y="257"/>
                </a:cxn>
                <a:cxn ang="0">
                  <a:pos x="0" y="267"/>
                </a:cxn>
                <a:cxn ang="0">
                  <a:pos x="264" y="267"/>
                </a:cxn>
                <a:cxn ang="0">
                  <a:pos x="264" y="257"/>
                </a:cxn>
                <a:cxn ang="0">
                  <a:pos x="138" y="257"/>
                </a:cxn>
                <a:cxn ang="0">
                  <a:pos x="138" y="257"/>
                </a:cxn>
                <a:cxn ang="0">
                  <a:pos x="138" y="257"/>
                </a:cxn>
              </a:cxnLst>
              <a:rect l="0" t="0" r="r" b="b"/>
              <a:pathLst>
                <a:path w="264" h="267">
                  <a:moveTo>
                    <a:pt x="46" y="125"/>
                  </a:moveTo>
                  <a:cubicBezTo>
                    <a:pt x="46" y="98"/>
                    <a:pt x="46" y="98"/>
                    <a:pt x="46" y="98"/>
                  </a:cubicBezTo>
                  <a:cubicBezTo>
                    <a:pt x="46" y="95"/>
                    <a:pt x="47" y="92"/>
                    <a:pt x="49" y="90"/>
                  </a:cubicBezTo>
                  <a:cubicBezTo>
                    <a:pt x="58" y="106"/>
                    <a:pt x="92" y="118"/>
                    <a:pt x="132" y="118"/>
                  </a:cubicBezTo>
                  <a:cubicBezTo>
                    <a:pt x="173" y="118"/>
                    <a:pt x="207" y="106"/>
                    <a:pt x="216" y="90"/>
                  </a:cubicBezTo>
                  <a:cubicBezTo>
                    <a:pt x="217" y="92"/>
                    <a:pt x="218" y="95"/>
                    <a:pt x="218" y="98"/>
                  </a:cubicBezTo>
                  <a:cubicBezTo>
                    <a:pt x="218" y="125"/>
                    <a:pt x="218" y="125"/>
                    <a:pt x="218" y="125"/>
                  </a:cubicBezTo>
                  <a:cubicBezTo>
                    <a:pt x="218" y="145"/>
                    <a:pt x="180" y="161"/>
                    <a:pt x="132" y="161"/>
                  </a:cubicBezTo>
                  <a:cubicBezTo>
                    <a:pt x="85" y="161"/>
                    <a:pt x="46" y="145"/>
                    <a:pt x="46" y="125"/>
                  </a:cubicBezTo>
                  <a:close/>
                  <a:moveTo>
                    <a:pt x="132" y="216"/>
                  </a:moveTo>
                  <a:cubicBezTo>
                    <a:pt x="180" y="216"/>
                    <a:pt x="218" y="199"/>
                    <a:pt x="218" y="179"/>
                  </a:cubicBezTo>
                  <a:cubicBezTo>
                    <a:pt x="218" y="153"/>
                    <a:pt x="218" y="153"/>
                    <a:pt x="218" y="153"/>
                  </a:cubicBezTo>
                  <a:cubicBezTo>
                    <a:pt x="218" y="150"/>
                    <a:pt x="217" y="147"/>
                    <a:pt x="216" y="144"/>
                  </a:cubicBezTo>
                  <a:cubicBezTo>
                    <a:pt x="207" y="160"/>
                    <a:pt x="173" y="172"/>
                    <a:pt x="132" y="172"/>
                  </a:cubicBezTo>
                  <a:cubicBezTo>
                    <a:pt x="92" y="172"/>
                    <a:pt x="58" y="160"/>
                    <a:pt x="49" y="144"/>
                  </a:cubicBezTo>
                  <a:cubicBezTo>
                    <a:pt x="47" y="147"/>
                    <a:pt x="46" y="150"/>
                    <a:pt x="46" y="153"/>
                  </a:cubicBezTo>
                  <a:cubicBezTo>
                    <a:pt x="46" y="179"/>
                    <a:pt x="46" y="179"/>
                    <a:pt x="46" y="179"/>
                  </a:cubicBezTo>
                  <a:cubicBezTo>
                    <a:pt x="46" y="199"/>
                    <a:pt x="85" y="216"/>
                    <a:pt x="132" y="216"/>
                  </a:cubicBezTo>
                  <a:close/>
                  <a:moveTo>
                    <a:pt x="132" y="109"/>
                  </a:moveTo>
                  <a:cubicBezTo>
                    <a:pt x="180" y="109"/>
                    <a:pt x="218" y="92"/>
                    <a:pt x="218" y="72"/>
                  </a:cubicBezTo>
                  <a:cubicBezTo>
                    <a:pt x="218" y="46"/>
                    <a:pt x="218" y="46"/>
                    <a:pt x="218" y="46"/>
                  </a:cubicBezTo>
                  <a:cubicBezTo>
                    <a:pt x="218" y="43"/>
                    <a:pt x="218" y="40"/>
                    <a:pt x="216" y="37"/>
                  </a:cubicBezTo>
                  <a:cubicBezTo>
                    <a:pt x="214" y="52"/>
                    <a:pt x="178" y="64"/>
                    <a:pt x="132" y="64"/>
                  </a:cubicBezTo>
                  <a:cubicBezTo>
                    <a:pt x="87" y="64"/>
                    <a:pt x="50" y="52"/>
                    <a:pt x="48" y="37"/>
                  </a:cubicBezTo>
                  <a:cubicBezTo>
                    <a:pt x="47" y="40"/>
                    <a:pt x="46" y="43"/>
                    <a:pt x="46" y="46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92"/>
                    <a:pt x="85" y="109"/>
                    <a:pt x="132" y="109"/>
                  </a:cubicBezTo>
                  <a:close/>
                  <a:moveTo>
                    <a:pt x="132" y="56"/>
                  </a:moveTo>
                  <a:cubicBezTo>
                    <a:pt x="179" y="56"/>
                    <a:pt x="216" y="43"/>
                    <a:pt x="216" y="28"/>
                  </a:cubicBezTo>
                  <a:cubicBezTo>
                    <a:pt x="216" y="12"/>
                    <a:pt x="179" y="0"/>
                    <a:pt x="132" y="0"/>
                  </a:cubicBezTo>
                  <a:cubicBezTo>
                    <a:pt x="86" y="0"/>
                    <a:pt x="48" y="12"/>
                    <a:pt x="48" y="28"/>
                  </a:cubicBezTo>
                  <a:cubicBezTo>
                    <a:pt x="48" y="43"/>
                    <a:pt x="86" y="56"/>
                    <a:pt x="132" y="56"/>
                  </a:cubicBezTo>
                  <a:close/>
                  <a:moveTo>
                    <a:pt x="138" y="257"/>
                  </a:moveTo>
                  <a:cubicBezTo>
                    <a:pt x="138" y="222"/>
                    <a:pt x="138" y="222"/>
                    <a:pt x="138" y="222"/>
                  </a:cubicBezTo>
                  <a:cubicBezTo>
                    <a:pt x="126" y="222"/>
                    <a:pt x="126" y="222"/>
                    <a:pt x="126" y="222"/>
                  </a:cubicBezTo>
                  <a:cubicBezTo>
                    <a:pt x="126" y="257"/>
                    <a:pt x="126" y="257"/>
                    <a:pt x="126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264" y="267"/>
                    <a:pt x="264" y="267"/>
                    <a:pt x="264" y="267"/>
                  </a:cubicBezTo>
                  <a:cubicBezTo>
                    <a:pt x="264" y="257"/>
                    <a:pt x="264" y="257"/>
                    <a:pt x="264" y="257"/>
                  </a:cubicBezTo>
                  <a:lnTo>
                    <a:pt x="138" y="257"/>
                  </a:lnTo>
                  <a:close/>
                  <a:moveTo>
                    <a:pt x="138" y="257"/>
                  </a:moveTo>
                  <a:cubicBezTo>
                    <a:pt x="138" y="257"/>
                    <a:pt x="138" y="257"/>
                    <a:pt x="138" y="257"/>
                  </a:cubicBezTo>
                </a:path>
              </a:pathLst>
            </a:custGeom>
            <a:solidFill>
              <a:srgbClr val="E4BF1B"/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2" name="îsḷiḑê"/>
            <p:cNvSpPr/>
            <p:nvPr/>
          </p:nvSpPr>
          <p:spPr bwMode="auto">
            <a:xfrm>
              <a:off x="8368705" y="3475866"/>
              <a:ext cx="701512" cy="674581"/>
            </a:xfrm>
            <a:custGeom>
              <a:avLst/>
              <a:gdLst>
                <a:gd name="connsiteX0" fmla="*/ 308923 w 701512"/>
                <a:gd name="connsiteY0" fmla="*/ 580512 h 674581"/>
                <a:gd name="connsiteX1" fmla="*/ 308923 w 701512"/>
                <a:gd name="connsiteY1" fmla="*/ 625925 h 674581"/>
                <a:gd name="connsiteX2" fmla="*/ 392589 w 701512"/>
                <a:gd name="connsiteY2" fmla="*/ 625925 h 674581"/>
                <a:gd name="connsiteX3" fmla="*/ 392589 w 701512"/>
                <a:gd name="connsiteY3" fmla="*/ 580512 h 674581"/>
                <a:gd name="connsiteX4" fmla="*/ 286397 w 701512"/>
                <a:gd name="connsiteY4" fmla="*/ 531855 h 674581"/>
                <a:gd name="connsiteX5" fmla="*/ 415115 w 701512"/>
                <a:gd name="connsiteY5" fmla="*/ 531855 h 674581"/>
                <a:gd name="connsiteX6" fmla="*/ 440858 w 701512"/>
                <a:gd name="connsiteY6" fmla="*/ 554562 h 674581"/>
                <a:gd name="connsiteX7" fmla="*/ 440858 w 701512"/>
                <a:gd name="connsiteY7" fmla="*/ 570780 h 674581"/>
                <a:gd name="connsiteX8" fmla="*/ 669333 w 701512"/>
                <a:gd name="connsiteY8" fmla="*/ 570780 h 674581"/>
                <a:gd name="connsiteX9" fmla="*/ 701512 w 701512"/>
                <a:gd name="connsiteY9" fmla="*/ 603218 h 674581"/>
                <a:gd name="connsiteX10" fmla="*/ 669333 w 701512"/>
                <a:gd name="connsiteY10" fmla="*/ 635656 h 674581"/>
                <a:gd name="connsiteX11" fmla="*/ 440858 w 701512"/>
                <a:gd name="connsiteY11" fmla="*/ 635656 h 674581"/>
                <a:gd name="connsiteX12" fmla="*/ 440858 w 701512"/>
                <a:gd name="connsiteY12" fmla="*/ 648631 h 674581"/>
                <a:gd name="connsiteX13" fmla="*/ 415115 w 701512"/>
                <a:gd name="connsiteY13" fmla="*/ 674581 h 674581"/>
                <a:gd name="connsiteX14" fmla="*/ 286397 w 701512"/>
                <a:gd name="connsiteY14" fmla="*/ 674581 h 674581"/>
                <a:gd name="connsiteX15" fmla="*/ 260654 w 701512"/>
                <a:gd name="connsiteY15" fmla="*/ 648631 h 674581"/>
                <a:gd name="connsiteX16" fmla="*/ 260654 w 701512"/>
                <a:gd name="connsiteY16" fmla="*/ 635656 h 674581"/>
                <a:gd name="connsiteX17" fmla="*/ 32179 w 701512"/>
                <a:gd name="connsiteY17" fmla="*/ 635656 h 674581"/>
                <a:gd name="connsiteX18" fmla="*/ 0 w 701512"/>
                <a:gd name="connsiteY18" fmla="*/ 603218 h 674581"/>
                <a:gd name="connsiteX19" fmla="*/ 32179 w 701512"/>
                <a:gd name="connsiteY19" fmla="*/ 570780 h 674581"/>
                <a:gd name="connsiteX20" fmla="*/ 260654 w 701512"/>
                <a:gd name="connsiteY20" fmla="*/ 570780 h 674581"/>
                <a:gd name="connsiteX21" fmla="*/ 260654 w 701512"/>
                <a:gd name="connsiteY21" fmla="*/ 554562 h 674581"/>
                <a:gd name="connsiteX22" fmla="*/ 286397 w 701512"/>
                <a:gd name="connsiteY22" fmla="*/ 531855 h 674581"/>
                <a:gd name="connsiteX23" fmla="*/ 250444 w 701512"/>
                <a:gd name="connsiteY23" fmla="*/ 309688 h 674581"/>
                <a:gd name="connsiteX24" fmla="*/ 250444 w 701512"/>
                <a:gd name="connsiteY24" fmla="*/ 342003 h 674581"/>
                <a:gd name="connsiteX25" fmla="*/ 282759 w 701512"/>
                <a:gd name="connsiteY25" fmla="*/ 342003 h 674581"/>
                <a:gd name="connsiteX26" fmla="*/ 282759 w 701512"/>
                <a:gd name="connsiteY26" fmla="*/ 309688 h 674581"/>
                <a:gd name="connsiteX27" fmla="*/ 201971 w 701512"/>
                <a:gd name="connsiteY27" fmla="*/ 309688 h 674581"/>
                <a:gd name="connsiteX28" fmla="*/ 201971 w 701512"/>
                <a:gd name="connsiteY28" fmla="*/ 342003 h 674581"/>
                <a:gd name="connsiteX29" fmla="*/ 234286 w 701512"/>
                <a:gd name="connsiteY29" fmla="*/ 342003 h 674581"/>
                <a:gd name="connsiteX30" fmla="*/ 234286 w 701512"/>
                <a:gd name="connsiteY30" fmla="*/ 309688 h 674581"/>
                <a:gd name="connsiteX31" fmla="*/ 153498 w 701512"/>
                <a:gd name="connsiteY31" fmla="*/ 309688 h 674581"/>
                <a:gd name="connsiteX32" fmla="*/ 153498 w 701512"/>
                <a:gd name="connsiteY32" fmla="*/ 342003 h 674581"/>
                <a:gd name="connsiteX33" fmla="*/ 185813 w 701512"/>
                <a:gd name="connsiteY33" fmla="*/ 342003 h 674581"/>
                <a:gd name="connsiteX34" fmla="*/ 185813 w 701512"/>
                <a:gd name="connsiteY34" fmla="*/ 309688 h 674581"/>
                <a:gd name="connsiteX35" fmla="*/ 137340 w 701512"/>
                <a:gd name="connsiteY35" fmla="*/ 293530 h 674581"/>
                <a:gd name="connsiteX36" fmla="*/ 562825 w 701512"/>
                <a:gd name="connsiteY36" fmla="*/ 293530 h 674581"/>
                <a:gd name="connsiteX37" fmla="*/ 562825 w 701512"/>
                <a:gd name="connsiteY37" fmla="*/ 358161 h 674581"/>
                <a:gd name="connsiteX38" fmla="*/ 137340 w 701512"/>
                <a:gd name="connsiteY38" fmla="*/ 358161 h 674581"/>
                <a:gd name="connsiteX39" fmla="*/ 105856 w 701512"/>
                <a:gd name="connsiteY39" fmla="*/ 261180 h 674581"/>
                <a:gd name="connsiteX40" fmla="*/ 105856 w 701512"/>
                <a:gd name="connsiteY40" fmla="*/ 390158 h 674581"/>
                <a:gd name="connsiteX41" fmla="*/ 595659 w 701512"/>
                <a:gd name="connsiteY41" fmla="*/ 390158 h 674581"/>
                <a:gd name="connsiteX42" fmla="*/ 595659 w 701512"/>
                <a:gd name="connsiteY42" fmla="*/ 261180 h 674581"/>
                <a:gd name="connsiteX43" fmla="*/ 105856 w 701512"/>
                <a:gd name="connsiteY43" fmla="*/ 261180 h 674581"/>
                <a:gd name="connsiteX44" fmla="*/ 250444 w 701512"/>
                <a:gd name="connsiteY44" fmla="*/ 148111 h 674581"/>
                <a:gd name="connsiteX45" fmla="*/ 250444 w 701512"/>
                <a:gd name="connsiteY45" fmla="*/ 180426 h 674581"/>
                <a:gd name="connsiteX46" fmla="*/ 282759 w 701512"/>
                <a:gd name="connsiteY46" fmla="*/ 180426 h 674581"/>
                <a:gd name="connsiteX47" fmla="*/ 282759 w 701512"/>
                <a:gd name="connsiteY47" fmla="*/ 148111 h 674581"/>
                <a:gd name="connsiteX48" fmla="*/ 201971 w 701512"/>
                <a:gd name="connsiteY48" fmla="*/ 148111 h 674581"/>
                <a:gd name="connsiteX49" fmla="*/ 201971 w 701512"/>
                <a:gd name="connsiteY49" fmla="*/ 180426 h 674581"/>
                <a:gd name="connsiteX50" fmla="*/ 234286 w 701512"/>
                <a:gd name="connsiteY50" fmla="*/ 180426 h 674581"/>
                <a:gd name="connsiteX51" fmla="*/ 234286 w 701512"/>
                <a:gd name="connsiteY51" fmla="*/ 148111 h 674581"/>
                <a:gd name="connsiteX52" fmla="*/ 153498 w 701512"/>
                <a:gd name="connsiteY52" fmla="*/ 148111 h 674581"/>
                <a:gd name="connsiteX53" fmla="*/ 153498 w 701512"/>
                <a:gd name="connsiteY53" fmla="*/ 180426 h 674581"/>
                <a:gd name="connsiteX54" fmla="*/ 185813 w 701512"/>
                <a:gd name="connsiteY54" fmla="*/ 180426 h 674581"/>
                <a:gd name="connsiteX55" fmla="*/ 185813 w 701512"/>
                <a:gd name="connsiteY55" fmla="*/ 148111 h 674581"/>
                <a:gd name="connsiteX56" fmla="*/ 137340 w 701512"/>
                <a:gd name="connsiteY56" fmla="*/ 131953 h 674581"/>
                <a:gd name="connsiteX57" fmla="*/ 562825 w 701512"/>
                <a:gd name="connsiteY57" fmla="*/ 131953 h 674581"/>
                <a:gd name="connsiteX58" fmla="*/ 562825 w 701512"/>
                <a:gd name="connsiteY58" fmla="*/ 196584 h 674581"/>
                <a:gd name="connsiteX59" fmla="*/ 137340 w 701512"/>
                <a:gd name="connsiteY59" fmla="*/ 196584 h 674581"/>
                <a:gd name="connsiteX60" fmla="*/ 105856 w 701512"/>
                <a:gd name="connsiteY60" fmla="*/ 99958 h 674581"/>
                <a:gd name="connsiteX61" fmla="*/ 105856 w 701512"/>
                <a:gd name="connsiteY61" fmla="*/ 228936 h 674581"/>
                <a:gd name="connsiteX62" fmla="*/ 595659 w 701512"/>
                <a:gd name="connsiteY62" fmla="*/ 228936 h 674581"/>
                <a:gd name="connsiteX63" fmla="*/ 595659 w 701512"/>
                <a:gd name="connsiteY63" fmla="*/ 99958 h 674581"/>
                <a:gd name="connsiteX64" fmla="*/ 105856 w 701512"/>
                <a:gd name="connsiteY64" fmla="*/ 99958 h 674581"/>
                <a:gd name="connsiteX65" fmla="*/ 51076 w 701512"/>
                <a:gd name="connsiteY65" fmla="*/ 0 h 674581"/>
                <a:gd name="connsiteX66" fmla="*/ 650439 w 701512"/>
                <a:gd name="connsiteY66" fmla="*/ 0 h 674581"/>
                <a:gd name="connsiteX67" fmla="*/ 682663 w 701512"/>
                <a:gd name="connsiteY67" fmla="*/ 32244 h 674581"/>
                <a:gd name="connsiteX68" fmla="*/ 682663 w 701512"/>
                <a:gd name="connsiteY68" fmla="*/ 457871 h 674581"/>
                <a:gd name="connsiteX69" fmla="*/ 672996 w 701512"/>
                <a:gd name="connsiteY69" fmla="*/ 480443 h 674581"/>
                <a:gd name="connsiteX70" fmla="*/ 650439 w 701512"/>
                <a:gd name="connsiteY70" fmla="*/ 490116 h 674581"/>
                <a:gd name="connsiteX71" fmla="*/ 51076 w 701512"/>
                <a:gd name="connsiteY71" fmla="*/ 490116 h 674581"/>
                <a:gd name="connsiteX72" fmla="*/ 28519 w 701512"/>
                <a:gd name="connsiteY72" fmla="*/ 480443 h 674581"/>
                <a:gd name="connsiteX73" fmla="*/ 18852 w 701512"/>
                <a:gd name="connsiteY73" fmla="*/ 457871 h 674581"/>
                <a:gd name="connsiteX74" fmla="*/ 18852 w 701512"/>
                <a:gd name="connsiteY74" fmla="*/ 32244 h 674581"/>
                <a:gd name="connsiteX75" fmla="*/ 28519 w 701512"/>
                <a:gd name="connsiteY75" fmla="*/ 9673 h 674581"/>
                <a:gd name="connsiteX76" fmla="*/ 51076 w 701512"/>
                <a:gd name="connsiteY76" fmla="*/ 0 h 67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701512" h="674581">
                  <a:moveTo>
                    <a:pt x="308923" y="580512"/>
                  </a:moveTo>
                  <a:cubicBezTo>
                    <a:pt x="308923" y="580512"/>
                    <a:pt x="308923" y="580512"/>
                    <a:pt x="308923" y="625925"/>
                  </a:cubicBezTo>
                  <a:cubicBezTo>
                    <a:pt x="308923" y="625925"/>
                    <a:pt x="308923" y="625925"/>
                    <a:pt x="392589" y="625925"/>
                  </a:cubicBezTo>
                  <a:cubicBezTo>
                    <a:pt x="392589" y="625925"/>
                    <a:pt x="392589" y="625925"/>
                    <a:pt x="392589" y="580512"/>
                  </a:cubicBezTo>
                  <a:close/>
                  <a:moveTo>
                    <a:pt x="286397" y="531855"/>
                  </a:moveTo>
                  <a:cubicBezTo>
                    <a:pt x="286397" y="531855"/>
                    <a:pt x="286397" y="531855"/>
                    <a:pt x="415115" y="531855"/>
                  </a:cubicBezTo>
                  <a:cubicBezTo>
                    <a:pt x="431205" y="531855"/>
                    <a:pt x="440858" y="541586"/>
                    <a:pt x="440858" y="554562"/>
                  </a:cubicBezTo>
                  <a:cubicBezTo>
                    <a:pt x="440858" y="554562"/>
                    <a:pt x="440858" y="554562"/>
                    <a:pt x="440858" y="570780"/>
                  </a:cubicBezTo>
                  <a:cubicBezTo>
                    <a:pt x="440858" y="570780"/>
                    <a:pt x="440858" y="570780"/>
                    <a:pt x="669333" y="570780"/>
                  </a:cubicBezTo>
                  <a:cubicBezTo>
                    <a:pt x="688640" y="570780"/>
                    <a:pt x="701512" y="583755"/>
                    <a:pt x="701512" y="603218"/>
                  </a:cubicBezTo>
                  <a:cubicBezTo>
                    <a:pt x="701512" y="619437"/>
                    <a:pt x="688640" y="635656"/>
                    <a:pt x="669333" y="635656"/>
                  </a:cubicBezTo>
                  <a:cubicBezTo>
                    <a:pt x="669333" y="635656"/>
                    <a:pt x="669333" y="635656"/>
                    <a:pt x="440858" y="635656"/>
                  </a:cubicBezTo>
                  <a:cubicBezTo>
                    <a:pt x="440858" y="635656"/>
                    <a:pt x="440858" y="635656"/>
                    <a:pt x="440858" y="648631"/>
                  </a:cubicBezTo>
                  <a:cubicBezTo>
                    <a:pt x="440858" y="661606"/>
                    <a:pt x="431205" y="674581"/>
                    <a:pt x="415115" y="674581"/>
                  </a:cubicBezTo>
                  <a:cubicBezTo>
                    <a:pt x="415115" y="674581"/>
                    <a:pt x="415115" y="674581"/>
                    <a:pt x="286397" y="674581"/>
                  </a:cubicBezTo>
                  <a:cubicBezTo>
                    <a:pt x="273525" y="674581"/>
                    <a:pt x="260654" y="661606"/>
                    <a:pt x="260654" y="648631"/>
                  </a:cubicBezTo>
                  <a:cubicBezTo>
                    <a:pt x="260654" y="648631"/>
                    <a:pt x="260654" y="648631"/>
                    <a:pt x="260654" y="635656"/>
                  </a:cubicBezTo>
                  <a:cubicBezTo>
                    <a:pt x="260654" y="635656"/>
                    <a:pt x="260654" y="635656"/>
                    <a:pt x="32179" y="635656"/>
                  </a:cubicBezTo>
                  <a:cubicBezTo>
                    <a:pt x="12872" y="635656"/>
                    <a:pt x="0" y="619437"/>
                    <a:pt x="0" y="603218"/>
                  </a:cubicBezTo>
                  <a:cubicBezTo>
                    <a:pt x="0" y="583755"/>
                    <a:pt x="12872" y="570780"/>
                    <a:pt x="32179" y="570780"/>
                  </a:cubicBezTo>
                  <a:cubicBezTo>
                    <a:pt x="32179" y="570780"/>
                    <a:pt x="32179" y="570780"/>
                    <a:pt x="260654" y="570780"/>
                  </a:cubicBezTo>
                  <a:cubicBezTo>
                    <a:pt x="260654" y="570780"/>
                    <a:pt x="260654" y="570780"/>
                    <a:pt x="260654" y="554562"/>
                  </a:cubicBezTo>
                  <a:cubicBezTo>
                    <a:pt x="260654" y="541586"/>
                    <a:pt x="273525" y="531855"/>
                    <a:pt x="286397" y="531855"/>
                  </a:cubicBezTo>
                  <a:close/>
                  <a:moveTo>
                    <a:pt x="250444" y="309688"/>
                  </a:moveTo>
                  <a:lnTo>
                    <a:pt x="250444" y="342003"/>
                  </a:lnTo>
                  <a:lnTo>
                    <a:pt x="282759" y="342003"/>
                  </a:lnTo>
                  <a:lnTo>
                    <a:pt x="282759" y="309688"/>
                  </a:lnTo>
                  <a:close/>
                  <a:moveTo>
                    <a:pt x="201971" y="309688"/>
                  </a:moveTo>
                  <a:lnTo>
                    <a:pt x="201971" y="342003"/>
                  </a:lnTo>
                  <a:lnTo>
                    <a:pt x="234286" y="342003"/>
                  </a:lnTo>
                  <a:lnTo>
                    <a:pt x="234286" y="309688"/>
                  </a:lnTo>
                  <a:close/>
                  <a:moveTo>
                    <a:pt x="153498" y="309688"/>
                  </a:moveTo>
                  <a:lnTo>
                    <a:pt x="153498" y="342003"/>
                  </a:lnTo>
                  <a:lnTo>
                    <a:pt x="185813" y="342003"/>
                  </a:lnTo>
                  <a:lnTo>
                    <a:pt x="185813" y="309688"/>
                  </a:lnTo>
                  <a:close/>
                  <a:moveTo>
                    <a:pt x="137340" y="293530"/>
                  </a:moveTo>
                  <a:lnTo>
                    <a:pt x="562825" y="293530"/>
                  </a:lnTo>
                  <a:lnTo>
                    <a:pt x="562825" y="358161"/>
                  </a:lnTo>
                  <a:lnTo>
                    <a:pt x="137340" y="358161"/>
                  </a:lnTo>
                  <a:close/>
                  <a:moveTo>
                    <a:pt x="105856" y="261180"/>
                  </a:moveTo>
                  <a:cubicBezTo>
                    <a:pt x="105856" y="261180"/>
                    <a:pt x="105856" y="261180"/>
                    <a:pt x="105856" y="390158"/>
                  </a:cubicBezTo>
                  <a:cubicBezTo>
                    <a:pt x="105856" y="390158"/>
                    <a:pt x="105856" y="390158"/>
                    <a:pt x="595659" y="390158"/>
                  </a:cubicBezTo>
                  <a:lnTo>
                    <a:pt x="595659" y="261180"/>
                  </a:lnTo>
                  <a:cubicBezTo>
                    <a:pt x="595659" y="261180"/>
                    <a:pt x="595659" y="261180"/>
                    <a:pt x="105856" y="261180"/>
                  </a:cubicBezTo>
                  <a:close/>
                  <a:moveTo>
                    <a:pt x="250444" y="148111"/>
                  </a:moveTo>
                  <a:lnTo>
                    <a:pt x="250444" y="180426"/>
                  </a:lnTo>
                  <a:lnTo>
                    <a:pt x="282759" y="180426"/>
                  </a:lnTo>
                  <a:lnTo>
                    <a:pt x="282759" y="148111"/>
                  </a:lnTo>
                  <a:close/>
                  <a:moveTo>
                    <a:pt x="201971" y="148111"/>
                  </a:moveTo>
                  <a:lnTo>
                    <a:pt x="201971" y="180426"/>
                  </a:lnTo>
                  <a:lnTo>
                    <a:pt x="234286" y="180426"/>
                  </a:lnTo>
                  <a:lnTo>
                    <a:pt x="234286" y="148111"/>
                  </a:lnTo>
                  <a:close/>
                  <a:moveTo>
                    <a:pt x="153498" y="148111"/>
                  </a:moveTo>
                  <a:lnTo>
                    <a:pt x="153498" y="180426"/>
                  </a:lnTo>
                  <a:lnTo>
                    <a:pt x="185813" y="180426"/>
                  </a:lnTo>
                  <a:lnTo>
                    <a:pt x="185813" y="148111"/>
                  </a:lnTo>
                  <a:close/>
                  <a:moveTo>
                    <a:pt x="137340" y="131953"/>
                  </a:moveTo>
                  <a:lnTo>
                    <a:pt x="562825" y="131953"/>
                  </a:lnTo>
                  <a:lnTo>
                    <a:pt x="562825" y="196584"/>
                  </a:lnTo>
                  <a:lnTo>
                    <a:pt x="137340" y="196584"/>
                  </a:lnTo>
                  <a:close/>
                  <a:moveTo>
                    <a:pt x="105856" y="99958"/>
                  </a:moveTo>
                  <a:cubicBezTo>
                    <a:pt x="105856" y="99958"/>
                    <a:pt x="105856" y="99958"/>
                    <a:pt x="105856" y="228936"/>
                  </a:cubicBezTo>
                  <a:cubicBezTo>
                    <a:pt x="105856" y="228936"/>
                    <a:pt x="105856" y="228936"/>
                    <a:pt x="595659" y="228936"/>
                  </a:cubicBezTo>
                  <a:lnTo>
                    <a:pt x="595659" y="99958"/>
                  </a:lnTo>
                  <a:cubicBezTo>
                    <a:pt x="595659" y="99958"/>
                    <a:pt x="595659" y="99958"/>
                    <a:pt x="105856" y="99958"/>
                  </a:cubicBezTo>
                  <a:close/>
                  <a:moveTo>
                    <a:pt x="51076" y="0"/>
                  </a:moveTo>
                  <a:cubicBezTo>
                    <a:pt x="51076" y="0"/>
                    <a:pt x="51076" y="0"/>
                    <a:pt x="650439" y="0"/>
                  </a:cubicBezTo>
                  <a:cubicBezTo>
                    <a:pt x="666551" y="0"/>
                    <a:pt x="682663" y="12898"/>
                    <a:pt x="682663" y="32244"/>
                  </a:cubicBezTo>
                  <a:cubicBezTo>
                    <a:pt x="682663" y="32244"/>
                    <a:pt x="682663" y="32244"/>
                    <a:pt x="682663" y="457871"/>
                  </a:cubicBezTo>
                  <a:cubicBezTo>
                    <a:pt x="682663" y="467545"/>
                    <a:pt x="679441" y="477218"/>
                    <a:pt x="672996" y="480443"/>
                  </a:cubicBezTo>
                  <a:cubicBezTo>
                    <a:pt x="666551" y="486891"/>
                    <a:pt x="660106" y="490116"/>
                    <a:pt x="650439" y="490116"/>
                  </a:cubicBezTo>
                  <a:cubicBezTo>
                    <a:pt x="650439" y="490116"/>
                    <a:pt x="650439" y="490116"/>
                    <a:pt x="51076" y="490116"/>
                  </a:cubicBezTo>
                  <a:cubicBezTo>
                    <a:pt x="44631" y="490116"/>
                    <a:pt x="34964" y="486891"/>
                    <a:pt x="28519" y="480443"/>
                  </a:cubicBezTo>
                  <a:cubicBezTo>
                    <a:pt x="25297" y="477218"/>
                    <a:pt x="18852" y="467545"/>
                    <a:pt x="18852" y="457871"/>
                  </a:cubicBezTo>
                  <a:cubicBezTo>
                    <a:pt x="18852" y="457871"/>
                    <a:pt x="18852" y="457871"/>
                    <a:pt x="18852" y="32244"/>
                  </a:cubicBezTo>
                  <a:cubicBezTo>
                    <a:pt x="18852" y="22571"/>
                    <a:pt x="25297" y="16122"/>
                    <a:pt x="28519" y="9673"/>
                  </a:cubicBezTo>
                  <a:cubicBezTo>
                    <a:pt x="34964" y="3224"/>
                    <a:pt x="44631" y="0"/>
                    <a:pt x="51076" y="0"/>
                  </a:cubicBezTo>
                  <a:close/>
                </a:path>
              </a:pathLst>
            </a:custGeom>
            <a:solidFill>
              <a:srgbClr val="E4BF1B"/>
            </a:solidFill>
            <a:ln w="9525">
              <a:noFill/>
              <a:round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3" name="iś1iḋè"/>
            <p:cNvSpPr/>
            <p:nvPr/>
          </p:nvSpPr>
          <p:spPr bwMode="auto">
            <a:xfrm>
              <a:off x="10478592" y="3520188"/>
              <a:ext cx="584356" cy="577332"/>
            </a:xfrm>
            <a:custGeom>
              <a:avLst/>
              <a:gdLst/>
              <a:ahLst/>
              <a:cxnLst>
                <a:cxn ang="0">
                  <a:pos x="131" y="82"/>
                </a:cxn>
                <a:cxn ang="0">
                  <a:pos x="122" y="98"/>
                </a:cxn>
                <a:cxn ang="0">
                  <a:pos x="125" y="107"/>
                </a:cxn>
                <a:cxn ang="0">
                  <a:pos x="65" y="141"/>
                </a:cxn>
                <a:cxn ang="0">
                  <a:pos x="51" y="134"/>
                </a:cxn>
                <a:cxn ang="0">
                  <a:pos x="44" y="97"/>
                </a:cxn>
                <a:cxn ang="0">
                  <a:pos x="68" y="28"/>
                </a:cxn>
                <a:cxn ang="0">
                  <a:pos x="74" y="29"/>
                </a:cxn>
                <a:cxn ang="0">
                  <a:pos x="86" y="24"/>
                </a:cxn>
                <a:cxn ang="0">
                  <a:pos x="131" y="82"/>
                </a:cxn>
                <a:cxn ang="0">
                  <a:pos x="92" y="11"/>
                </a:cxn>
                <a:cxn ang="0">
                  <a:pos x="91" y="15"/>
                </a:cxn>
                <a:cxn ang="0">
                  <a:pos x="141" y="80"/>
                </a:cxn>
                <a:cxn ang="0">
                  <a:pos x="142" y="80"/>
                </a:cxn>
                <a:cxn ang="0">
                  <a:pos x="153" y="32"/>
                </a:cxn>
                <a:cxn ang="0">
                  <a:pos x="153" y="29"/>
                </a:cxn>
                <a:cxn ang="0">
                  <a:pos x="102" y="0"/>
                </a:cxn>
                <a:cxn ang="0">
                  <a:pos x="91" y="6"/>
                </a:cxn>
                <a:cxn ang="0">
                  <a:pos x="92" y="11"/>
                </a:cxn>
                <a:cxn ang="0">
                  <a:pos x="40" y="137"/>
                </a:cxn>
                <a:cxn ang="0">
                  <a:pos x="33" y="97"/>
                </a:cxn>
                <a:cxn ang="0">
                  <a:pos x="59" y="22"/>
                </a:cxn>
                <a:cxn ang="0">
                  <a:pos x="55" y="11"/>
                </a:cxn>
                <a:cxn ang="0">
                  <a:pos x="46" y="9"/>
                </a:cxn>
                <a:cxn ang="0">
                  <a:pos x="0" y="85"/>
                </a:cxn>
                <a:cxn ang="0">
                  <a:pos x="20" y="140"/>
                </a:cxn>
                <a:cxn ang="0">
                  <a:pos x="35" y="143"/>
                </a:cxn>
                <a:cxn ang="0">
                  <a:pos x="40" y="137"/>
                </a:cxn>
                <a:cxn ang="0">
                  <a:pos x="163" y="45"/>
                </a:cxn>
                <a:cxn ang="0">
                  <a:pos x="153" y="84"/>
                </a:cxn>
                <a:cxn ang="0">
                  <a:pos x="159" y="98"/>
                </a:cxn>
                <a:cxn ang="0">
                  <a:pos x="147" y="115"/>
                </a:cxn>
                <a:cxn ang="0">
                  <a:pos x="147" y="116"/>
                </a:cxn>
                <a:cxn ang="0">
                  <a:pos x="142" y="151"/>
                </a:cxn>
                <a:cxn ang="0">
                  <a:pos x="173" y="85"/>
                </a:cxn>
                <a:cxn ang="0">
                  <a:pos x="163" y="45"/>
                </a:cxn>
                <a:cxn ang="0">
                  <a:pos x="132" y="114"/>
                </a:cxn>
                <a:cxn ang="0">
                  <a:pos x="69" y="151"/>
                </a:cxn>
                <a:cxn ang="0">
                  <a:pos x="69" y="152"/>
                </a:cxn>
                <a:cxn ang="0">
                  <a:pos x="66" y="162"/>
                </a:cxn>
                <a:cxn ang="0">
                  <a:pos x="74" y="170"/>
                </a:cxn>
                <a:cxn ang="0">
                  <a:pos x="86" y="171"/>
                </a:cxn>
                <a:cxn ang="0">
                  <a:pos x="126" y="162"/>
                </a:cxn>
                <a:cxn ang="0">
                  <a:pos x="136" y="116"/>
                </a:cxn>
                <a:cxn ang="0">
                  <a:pos x="136" y="116"/>
                </a:cxn>
                <a:cxn ang="0">
                  <a:pos x="132" y="114"/>
                </a:cxn>
                <a:cxn ang="0">
                  <a:pos x="132" y="114"/>
                </a:cxn>
                <a:cxn ang="0">
                  <a:pos x="132" y="114"/>
                </a:cxn>
              </a:cxnLst>
              <a:rect l="0" t="0" r="r" b="b"/>
              <a:pathLst>
                <a:path w="173" h="171">
                  <a:moveTo>
                    <a:pt x="131" y="82"/>
                  </a:moveTo>
                  <a:cubicBezTo>
                    <a:pt x="126" y="86"/>
                    <a:pt x="122" y="91"/>
                    <a:pt x="122" y="98"/>
                  </a:cubicBezTo>
                  <a:cubicBezTo>
                    <a:pt x="122" y="101"/>
                    <a:pt x="123" y="104"/>
                    <a:pt x="125" y="107"/>
                  </a:cubicBezTo>
                  <a:cubicBezTo>
                    <a:pt x="109" y="124"/>
                    <a:pt x="88" y="136"/>
                    <a:pt x="65" y="141"/>
                  </a:cubicBezTo>
                  <a:cubicBezTo>
                    <a:pt x="62" y="137"/>
                    <a:pt x="57" y="134"/>
                    <a:pt x="51" y="134"/>
                  </a:cubicBezTo>
                  <a:cubicBezTo>
                    <a:pt x="47" y="122"/>
                    <a:pt x="44" y="110"/>
                    <a:pt x="44" y="97"/>
                  </a:cubicBezTo>
                  <a:cubicBezTo>
                    <a:pt x="44" y="71"/>
                    <a:pt x="53" y="47"/>
                    <a:pt x="68" y="28"/>
                  </a:cubicBezTo>
                  <a:cubicBezTo>
                    <a:pt x="70" y="29"/>
                    <a:pt x="72" y="29"/>
                    <a:pt x="74" y="29"/>
                  </a:cubicBezTo>
                  <a:cubicBezTo>
                    <a:pt x="78" y="29"/>
                    <a:pt x="82" y="27"/>
                    <a:pt x="86" y="24"/>
                  </a:cubicBezTo>
                  <a:cubicBezTo>
                    <a:pt x="107" y="38"/>
                    <a:pt x="123" y="58"/>
                    <a:pt x="131" y="82"/>
                  </a:cubicBezTo>
                  <a:close/>
                  <a:moveTo>
                    <a:pt x="92" y="11"/>
                  </a:moveTo>
                  <a:cubicBezTo>
                    <a:pt x="92" y="12"/>
                    <a:pt x="92" y="13"/>
                    <a:pt x="91" y="15"/>
                  </a:cubicBezTo>
                  <a:cubicBezTo>
                    <a:pt x="115" y="30"/>
                    <a:pt x="133" y="53"/>
                    <a:pt x="141" y="80"/>
                  </a:cubicBezTo>
                  <a:cubicBezTo>
                    <a:pt x="142" y="80"/>
                    <a:pt x="142" y="80"/>
                    <a:pt x="142" y="80"/>
                  </a:cubicBezTo>
                  <a:cubicBezTo>
                    <a:pt x="149" y="65"/>
                    <a:pt x="153" y="49"/>
                    <a:pt x="153" y="32"/>
                  </a:cubicBezTo>
                  <a:cubicBezTo>
                    <a:pt x="153" y="31"/>
                    <a:pt x="153" y="30"/>
                    <a:pt x="153" y="29"/>
                  </a:cubicBezTo>
                  <a:cubicBezTo>
                    <a:pt x="140" y="14"/>
                    <a:pt x="122" y="4"/>
                    <a:pt x="102" y="0"/>
                  </a:cubicBezTo>
                  <a:cubicBezTo>
                    <a:pt x="98" y="2"/>
                    <a:pt x="95" y="4"/>
                    <a:pt x="91" y="6"/>
                  </a:cubicBezTo>
                  <a:cubicBezTo>
                    <a:pt x="92" y="8"/>
                    <a:pt x="92" y="9"/>
                    <a:pt x="92" y="11"/>
                  </a:cubicBezTo>
                  <a:close/>
                  <a:moveTo>
                    <a:pt x="40" y="137"/>
                  </a:moveTo>
                  <a:cubicBezTo>
                    <a:pt x="36" y="124"/>
                    <a:pt x="33" y="111"/>
                    <a:pt x="33" y="97"/>
                  </a:cubicBezTo>
                  <a:cubicBezTo>
                    <a:pt x="33" y="69"/>
                    <a:pt x="43" y="42"/>
                    <a:pt x="59" y="22"/>
                  </a:cubicBezTo>
                  <a:cubicBezTo>
                    <a:pt x="57" y="19"/>
                    <a:pt x="55" y="15"/>
                    <a:pt x="55" y="11"/>
                  </a:cubicBezTo>
                  <a:cubicBezTo>
                    <a:pt x="52" y="10"/>
                    <a:pt x="49" y="9"/>
                    <a:pt x="46" y="9"/>
                  </a:cubicBezTo>
                  <a:cubicBezTo>
                    <a:pt x="19" y="23"/>
                    <a:pt x="0" y="52"/>
                    <a:pt x="0" y="85"/>
                  </a:cubicBezTo>
                  <a:cubicBezTo>
                    <a:pt x="0" y="106"/>
                    <a:pt x="8" y="125"/>
                    <a:pt x="20" y="140"/>
                  </a:cubicBezTo>
                  <a:cubicBezTo>
                    <a:pt x="25" y="141"/>
                    <a:pt x="30" y="142"/>
                    <a:pt x="35" y="143"/>
                  </a:cubicBezTo>
                  <a:cubicBezTo>
                    <a:pt x="36" y="140"/>
                    <a:pt x="38" y="138"/>
                    <a:pt x="40" y="137"/>
                  </a:cubicBezTo>
                  <a:close/>
                  <a:moveTo>
                    <a:pt x="163" y="45"/>
                  </a:moveTo>
                  <a:cubicBezTo>
                    <a:pt x="162" y="59"/>
                    <a:pt x="158" y="72"/>
                    <a:pt x="153" y="84"/>
                  </a:cubicBezTo>
                  <a:cubicBezTo>
                    <a:pt x="157" y="87"/>
                    <a:pt x="159" y="92"/>
                    <a:pt x="159" y="98"/>
                  </a:cubicBezTo>
                  <a:cubicBezTo>
                    <a:pt x="159" y="106"/>
                    <a:pt x="154" y="112"/>
                    <a:pt x="147" y="115"/>
                  </a:cubicBezTo>
                  <a:cubicBezTo>
                    <a:pt x="147" y="115"/>
                    <a:pt x="147" y="116"/>
                    <a:pt x="147" y="116"/>
                  </a:cubicBezTo>
                  <a:cubicBezTo>
                    <a:pt x="147" y="128"/>
                    <a:pt x="145" y="140"/>
                    <a:pt x="142" y="151"/>
                  </a:cubicBezTo>
                  <a:cubicBezTo>
                    <a:pt x="161" y="135"/>
                    <a:pt x="173" y="112"/>
                    <a:pt x="173" y="85"/>
                  </a:cubicBezTo>
                  <a:cubicBezTo>
                    <a:pt x="173" y="71"/>
                    <a:pt x="169" y="57"/>
                    <a:pt x="163" y="45"/>
                  </a:cubicBezTo>
                  <a:close/>
                  <a:moveTo>
                    <a:pt x="132" y="114"/>
                  </a:moveTo>
                  <a:cubicBezTo>
                    <a:pt x="116" y="133"/>
                    <a:pt x="94" y="146"/>
                    <a:pt x="69" y="151"/>
                  </a:cubicBezTo>
                  <a:cubicBezTo>
                    <a:pt x="69" y="151"/>
                    <a:pt x="69" y="152"/>
                    <a:pt x="69" y="152"/>
                  </a:cubicBezTo>
                  <a:cubicBezTo>
                    <a:pt x="69" y="156"/>
                    <a:pt x="68" y="159"/>
                    <a:pt x="66" y="162"/>
                  </a:cubicBezTo>
                  <a:cubicBezTo>
                    <a:pt x="69" y="165"/>
                    <a:pt x="71" y="168"/>
                    <a:pt x="74" y="170"/>
                  </a:cubicBezTo>
                  <a:cubicBezTo>
                    <a:pt x="78" y="171"/>
                    <a:pt x="82" y="171"/>
                    <a:pt x="86" y="171"/>
                  </a:cubicBezTo>
                  <a:cubicBezTo>
                    <a:pt x="101" y="171"/>
                    <a:pt x="114" y="168"/>
                    <a:pt x="126" y="162"/>
                  </a:cubicBezTo>
                  <a:cubicBezTo>
                    <a:pt x="132" y="148"/>
                    <a:pt x="136" y="133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5" y="115"/>
                    <a:pt x="134" y="115"/>
                    <a:pt x="132" y="114"/>
                  </a:cubicBezTo>
                  <a:close/>
                  <a:moveTo>
                    <a:pt x="132" y="114"/>
                  </a:moveTo>
                  <a:cubicBezTo>
                    <a:pt x="132" y="114"/>
                    <a:pt x="132" y="114"/>
                    <a:pt x="132" y="114"/>
                  </a:cubicBezTo>
                </a:path>
              </a:pathLst>
            </a:custGeom>
            <a:solidFill>
              <a:srgbClr val="E4BF1B"/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grpSp>
          <p:nvGrpSpPr>
            <p:cNvPr id="44" name="ïṧľidé"/>
            <p:cNvGrpSpPr/>
            <p:nvPr/>
          </p:nvGrpSpPr>
          <p:grpSpPr>
            <a:xfrm>
              <a:off x="4928957" y="1310172"/>
              <a:ext cx="2334087" cy="1071640"/>
              <a:chOff x="2082804" y="1538047"/>
              <a:chExt cx="2334087" cy="1071640"/>
            </a:xfrm>
          </p:grpSpPr>
          <p:sp>
            <p:nvSpPr>
              <p:cNvPr id="68" name="ïśliḍé"/>
              <p:cNvSpPr txBox="1"/>
              <p:nvPr/>
            </p:nvSpPr>
            <p:spPr>
              <a:xfrm>
                <a:off x="2082804" y="1885382"/>
                <a:ext cx="2334087" cy="72430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lvl="0" algn="ctr" defTabSz="91440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en-US" altLang="zh-CN" sz="1100" dirty="0">
                    <a:solidFill>
                      <a:schemeClr val="bg1"/>
                    </a:solidFill>
                  </a:rPr>
                  <a:t>Copy paste fonts. Choose the only option to retain text.</a:t>
                </a:r>
                <a:endParaRPr lang="zh-CN" altLang="en-US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ïṣľîḋé"/>
              <p:cNvSpPr/>
              <p:nvPr/>
            </p:nvSpPr>
            <p:spPr>
              <a:xfrm>
                <a:off x="2082804" y="1538047"/>
                <a:ext cx="2334087" cy="335557"/>
              </a:xfrm>
              <a:prstGeom prst="rect">
                <a:avLst/>
              </a:prstGeom>
            </p:spPr>
            <p:txBody>
              <a:bodyPr wrap="square" lIns="91440" tIns="45720" rIns="91440" bIns="45720" anchor="t" anchorCtr="0">
                <a:normAutofit fontScale="92500" lnSpcReduction="10000"/>
              </a:bodyPr>
              <a:lstStyle/>
              <a:p>
                <a:pPr algn="ctr"/>
                <a:r>
                  <a:rPr lang="en-US" altLang="zh-CN" b="1" dirty="0">
                    <a:solidFill>
                      <a:srgbClr val="E4BF1B"/>
                    </a:solidFill>
                  </a:rPr>
                  <a:t>Text here</a:t>
                </a:r>
                <a:endParaRPr lang="zh-CN" altLang="en-US" b="1" dirty="0">
                  <a:solidFill>
                    <a:srgbClr val="E4BF1B"/>
                  </a:solidFill>
                </a:endParaRPr>
              </a:p>
            </p:txBody>
          </p:sp>
        </p:grpSp>
        <p:grpSp>
          <p:nvGrpSpPr>
            <p:cNvPr id="45" name="îSḷîďê"/>
            <p:cNvGrpSpPr/>
            <p:nvPr/>
          </p:nvGrpSpPr>
          <p:grpSpPr>
            <a:xfrm>
              <a:off x="7553532" y="4880628"/>
              <a:ext cx="2334087" cy="1071640"/>
              <a:chOff x="2082804" y="1329817"/>
              <a:chExt cx="2334087" cy="1071640"/>
            </a:xfrm>
          </p:grpSpPr>
          <p:sp>
            <p:nvSpPr>
              <p:cNvPr id="66" name="ïŝḷîḋé"/>
              <p:cNvSpPr txBox="1"/>
              <p:nvPr/>
            </p:nvSpPr>
            <p:spPr>
              <a:xfrm>
                <a:off x="2082804" y="1677152"/>
                <a:ext cx="2334087" cy="72430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lvl="0" algn="ctr" defTabSz="91440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en-US" altLang="zh-CN" sz="1100" dirty="0">
                    <a:solidFill>
                      <a:schemeClr val="bg1"/>
                    </a:solidFill>
                  </a:rPr>
                  <a:t>Copy paste fonts. Choose the only option to retain text.</a:t>
                </a:r>
                <a:endParaRPr lang="zh-CN" altLang="en-US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îš1íḑè"/>
              <p:cNvSpPr/>
              <p:nvPr/>
            </p:nvSpPr>
            <p:spPr>
              <a:xfrm>
                <a:off x="2082804" y="1329817"/>
                <a:ext cx="2334087" cy="335557"/>
              </a:xfrm>
              <a:prstGeom prst="rect">
                <a:avLst/>
              </a:prstGeom>
            </p:spPr>
            <p:txBody>
              <a:bodyPr wrap="square" lIns="91440" tIns="45720" rIns="91440" bIns="45720" anchor="t" anchorCtr="0">
                <a:normAutofit fontScale="92500" lnSpcReduction="10000"/>
              </a:bodyPr>
              <a:lstStyle/>
              <a:p>
                <a:pPr algn="ctr"/>
                <a:r>
                  <a:rPr lang="en-US" altLang="zh-CN" b="1" dirty="0">
                    <a:solidFill>
                      <a:srgbClr val="E4BF1B"/>
                    </a:solidFill>
                  </a:rPr>
                  <a:t>Text here</a:t>
                </a:r>
                <a:endParaRPr lang="zh-CN" altLang="en-US" b="1" dirty="0">
                  <a:solidFill>
                    <a:srgbClr val="E4BF1B"/>
                  </a:solidFill>
                </a:endParaRPr>
              </a:p>
            </p:txBody>
          </p:sp>
        </p:grpSp>
        <p:grpSp>
          <p:nvGrpSpPr>
            <p:cNvPr id="53" name="ïṣľîdê"/>
            <p:cNvGrpSpPr/>
            <p:nvPr/>
          </p:nvGrpSpPr>
          <p:grpSpPr>
            <a:xfrm>
              <a:off x="2324382" y="4880628"/>
              <a:ext cx="2334087" cy="1071640"/>
              <a:chOff x="2082804" y="1329817"/>
              <a:chExt cx="2334087" cy="1071640"/>
            </a:xfrm>
          </p:grpSpPr>
          <p:sp>
            <p:nvSpPr>
              <p:cNvPr id="64" name="îṧ1îdê"/>
              <p:cNvSpPr txBox="1"/>
              <p:nvPr/>
            </p:nvSpPr>
            <p:spPr>
              <a:xfrm>
                <a:off x="2082804" y="1677152"/>
                <a:ext cx="2334087" cy="72430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lvl="0" algn="ctr" defTabSz="91440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en-US" altLang="zh-CN" sz="1100" dirty="0">
                    <a:solidFill>
                      <a:schemeClr val="bg1"/>
                    </a:solidFill>
                  </a:rPr>
                  <a:t>Copy paste fonts. Choose the only option to retain text.</a:t>
                </a:r>
                <a:endParaRPr lang="zh-CN" altLang="en-US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iSľíḋè"/>
              <p:cNvSpPr/>
              <p:nvPr/>
            </p:nvSpPr>
            <p:spPr>
              <a:xfrm>
                <a:off x="2082804" y="1329817"/>
                <a:ext cx="2334087" cy="335557"/>
              </a:xfrm>
              <a:prstGeom prst="rect">
                <a:avLst/>
              </a:prstGeom>
            </p:spPr>
            <p:txBody>
              <a:bodyPr wrap="square" lIns="91440" tIns="45720" rIns="91440" bIns="45720" anchor="t" anchorCtr="0">
                <a:normAutofit fontScale="92500" lnSpcReduction="10000"/>
              </a:bodyPr>
              <a:lstStyle/>
              <a:p>
                <a:pPr algn="ctr"/>
                <a:r>
                  <a:rPr lang="en-US" altLang="zh-CN" b="1" dirty="0">
                    <a:solidFill>
                      <a:srgbClr val="E4BF1B"/>
                    </a:solidFill>
                  </a:rPr>
                  <a:t>Text here</a:t>
                </a:r>
                <a:endParaRPr lang="zh-CN" altLang="en-US" b="1" dirty="0">
                  <a:solidFill>
                    <a:srgbClr val="E4BF1B"/>
                  </a:solidFill>
                </a:endParaRPr>
              </a:p>
            </p:txBody>
          </p:sp>
        </p:grpSp>
        <p:grpSp>
          <p:nvGrpSpPr>
            <p:cNvPr id="54" name="íŝḷiḓè"/>
            <p:cNvGrpSpPr/>
            <p:nvPr/>
          </p:nvGrpSpPr>
          <p:grpSpPr>
            <a:xfrm>
              <a:off x="719138" y="1865012"/>
              <a:ext cx="2334087" cy="1297142"/>
              <a:chOff x="2082804" y="1289841"/>
              <a:chExt cx="2334087" cy="1108616"/>
            </a:xfrm>
          </p:grpSpPr>
          <p:sp>
            <p:nvSpPr>
              <p:cNvPr id="62" name="ïś1íḋè"/>
              <p:cNvSpPr txBox="1"/>
              <p:nvPr/>
            </p:nvSpPr>
            <p:spPr>
              <a:xfrm>
                <a:off x="2082804" y="1641984"/>
                <a:ext cx="2334087" cy="75647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lvl="0" defTabSz="91440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en-US" altLang="zh-CN" sz="1100" dirty="0">
                    <a:solidFill>
                      <a:schemeClr val="bg1"/>
                    </a:solidFill>
                  </a:rPr>
                  <a:t>Copy paste fonts. Choose the only option to retain text.</a:t>
                </a:r>
                <a:endParaRPr lang="zh-CN" altLang="en-US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işḻiḍê"/>
              <p:cNvSpPr/>
              <p:nvPr/>
            </p:nvSpPr>
            <p:spPr>
              <a:xfrm>
                <a:off x="2082804" y="1289841"/>
                <a:ext cx="2334087" cy="352144"/>
              </a:xfrm>
              <a:prstGeom prst="rect">
                <a:avLst/>
              </a:prstGeom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r>
                  <a:rPr lang="en-US" altLang="zh-CN" b="1" dirty="0">
                    <a:solidFill>
                      <a:srgbClr val="E4BF1B"/>
                    </a:solidFill>
                  </a:rPr>
                  <a:t>Text here</a:t>
                </a:r>
                <a:endParaRPr lang="zh-CN" altLang="en-US" b="1" dirty="0">
                  <a:solidFill>
                    <a:srgbClr val="E4BF1B"/>
                  </a:solidFill>
                </a:endParaRPr>
              </a:p>
            </p:txBody>
          </p:sp>
        </p:grpSp>
        <p:grpSp>
          <p:nvGrpSpPr>
            <p:cNvPr id="55" name="ïṥľíḋê"/>
            <p:cNvGrpSpPr/>
            <p:nvPr/>
          </p:nvGrpSpPr>
          <p:grpSpPr>
            <a:xfrm>
              <a:off x="9140777" y="1865009"/>
              <a:ext cx="2334087" cy="1297141"/>
              <a:chOff x="2082804" y="1289840"/>
              <a:chExt cx="2334087" cy="1108617"/>
            </a:xfrm>
          </p:grpSpPr>
          <p:sp>
            <p:nvSpPr>
              <p:cNvPr id="60" name="iṥ1íḑè"/>
              <p:cNvSpPr txBox="1"/>
              <p:nvPr/>
            </p:nvSpPr>
            <p:spPr>
              <a:xfrm>
                <a:off x="2082804" y="1641984"/>
                <a:ext cx="2334087" cy="75647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lvl="0" algn="r" defTabSz="91440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en-US" altLang="zh-CN" sz="1100">
                    <a:solidFill>
                      <a:schemeClr val="bg1"/>
                    </a:solidFill>
                  </a:rPr>
                  <a:t>Copy paste fonts. Choose the only option to retain text.</a:t>
                </a:r>
                <a:endParaRPr lang="zh-CN" altLang="en-US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iṣḷïḍé"/>
              <p:cNvSpPr/>
              <p:nvPr/>
            </p:nvSpPr>
            <p:spPr>
              <a:xfrm>
                <a:off x="2082804" y="1289840"/>
                <a:ext cx="2334087" cy="352144"/>
              </a:xfrm>
              <a:prstGeom prst="rect">
                <a:avLst/>
              </a:prstGeom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algn="r"/>
                <a:r>
                  <a:rPr lang="en-US" altLang="zh-CN" b="1" dirty="0">
                    <a:solidFill>
                      <a:srgbClr val="E4BF1B"/>
                    </a:solidFill>
                  </a:rPr>
                  <a:t>Text here</a:t>
                </a:r>
                <a:endParaRPr lang="zh-CN" altLang="en-US" b="1" dirty="0">
                  <a:solidFill>
                    <a:srgbClr val="E4BF1B"/>
                  </a:solidFill>
                </a:endParaRPr>
              </a:p>
            </p:txBody>
          </p:sp>
        </p:grpSp>
        <p:cxnSp>
          <p:nvCxnSpPr>
            <p:cNvPr id="56" name="直接连接符 55"/>
            <p:cNvCxnSpPr/>
            <p:nvPr/>
          </p:nvCxnSpPr>
          <p:spPr>
            <a:xfrm flipH="1">
              <a:off x="4363173" y="3813164"/>
              <a:ext cx="551056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2077491" y="3813164"/>
              <a:ext cx="551056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7278004" y="3813164"/>
              <a:ext cx="551056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9563454" y="3813164"/>
              <a:ext cx="551056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4" r="9563"/>
          <a:stretch>
            <a:fillRect/>
          </a:stretch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231726" y="631629"/>
            <a:ext cx="9728548" cy="5218960"/>
            <a:chOff x="540152" y="405114"/>
            <a:chExt cx="11111696" cy="5960962"/>
          </a:xfrm>
        </p:grpSpPr>
        <p:sp>
          <p:nvSpPr>
            <p:cNvPr id="8" name="矩形 7"/>
            <p:cNvSpPr/>
            <p:nvPr/>
          </p:nvSpPr>
          <p:spPr>
            <a:xfrm>
              <a:off x="540152" y="405114"/>
              <a:ext cx="11111696" cy="5960962"/>
            </a:xfrm>
            <a:prstGeom prst="rect">
              <a:avLst/>
            </a:prstGeom>
            <a:solidFill>
              <a:srgbClr val="03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681214" y="558505"/>
              <a:ext cx="10829570" cy="5604076"/>
            </a:xfrm>
            <a:prstGeom prst="rect">
              <a:avLst/>
            </a:prstGeom>
            <a:noFill/>
            <a:ln>
              <a:solidFill>
                <a:srgbClr val="E4B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94" r="42064" b="7246"/>
          <a:stretch>
            <a:fillRect/>
          </a:stretch>
        </p:blipFill>
        <p:spPr>
          <a:xfrm rot="16200000">
            <a:off x="5904440" y="2082092"/>
            <a:ext cx="4537275" cy="597523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4199420" y="2024294"/>
            <a:ext cx="3793159" cy="0"/>
            <a:chOff x="3982720" y="2164080"/>
            <a:chExt cx="3793159" cy="0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982720" y="2164080"/>
              <a:ext cx="114808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6627799" y="2164080"/>
              <a:ext cx="114808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5486399" y="1731906"/>
            <a:ext cx="1148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202X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123070" y="2423763"/>
            <a:ext cx="5945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E4BF1B"/>
                    </a:gs>
                    <a:gs pos="100000">
                      <a:srgbClr val="BF9F17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感谢您的欣赏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E4BF1B"/>
                  </a:gs>
                  <a:gs pos="100000">
                    <a:srgbClr val="BF9F17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123070" y="3107592"/>
            <a:ext cx="5945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PRESS CONFERENCE LEVEL BUSINESS SUMMARY REPORT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005010" y="3488063"/>
            <a:ext cx="8181980" cy="571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3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By faith I mean a vision of good one cherishes and the enthusiasm that pushes one to seek its fulfillment regardless of obstacles. By faith I By faith I mean a vision of good one cherishes and the enthusiasm that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53000"/>
                </a:prst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99"/>
                            </p:stCondLst>
                            <p:childTnLst>
                              <p:par>
                                <p:cTn id="1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99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799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4" r="9563"/>
          <a:stretch>
            <a:fillRect/>
          </a:stretch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167638" y="182880"/>
            <a:ext cx="11856722" cy="6492240"/>
            <a:chOff x="540152" y="405114"/>
            <a:chExt cx="11111696" cy="5960962"/>
          </a:xfrm>
        </p:grpSpPr>
        <p:sp>
          <p:nvSpPr>
            <p:cNvPr id="21" name="矩形 20"/>
            <p:cNvSpPr/>
            <p:nvPr/>
          </p:nvSpPr>
          <p:spPr>
            <a:xfrm>
              <a:off x="540152" y="405114"/>
              <a:ext cx="11111696" cy="5960962"/>
            </a:xfrm>
            <a:prstGeom prst="rect">
              <a:avLst/>
            </a:prstGeom>
            <a:solidFill>
              <a:srgbClr val="03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681214" y="558505"/>
              <a:ext cx="10829570" cy="5604076"/>
            </a:xfrm>
            <a:prstGeom prst="rect">
              <a:avLst/>
            </a:prstGeom>
            <a:noFill/>
            <a:ln>
              <a:solidFill>
                <a:srgbClr val="E4B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ïŝļiďè"/>
          <p:cNvGrpSpPr/>
          <p:nvPr/>
        </p:nvGrpSpPr>
        <p:grpSpPr>
          <a:xfrm>
            <a:off x="4750126" y="1098651"/>
            <a:ext cx="2691749" cy="700913"/>
            <a:chOff x="4750126" y="1547530"/>
            <a:chExt cx="2691749" cy="700913"/>
          </a:xfrm>
        </p:grpSpPr>
        <p:sp>
          <p:nvSpPr>
            <p:cNvPr id="72" name="îṥľíďè"/>
            <p:cNvSpPr/>
            <p:nvPr/>
          </p:nvSpPr>
          <p:spPr>
            <a:xfrm>
              <a:off x="5016217" y="1636376"/>
              <a:ext cx="2159566" cy="523220"/>
            </a:xfrm>
            <a:prstGeom prst="rect">
              <a:avLst/>
            </a:prstGeom>
          </p:spPr>
          <p:txBody>
            <a:bodyPr wrap="square" lIns="91440" tIns="45720" rIns="91440" bIns="45720">
              <a:normAutofit/>
            </a:bodyPr>
            <a:lstStyle/>
            <a:p>
              <a:pPr algn="ctr"/>
              <a:r>
                <a:rPr lang="en-US" altLang="zh-CN" sz="2800" b="1" dirty="0">
                  <a:solidFill>
                    <a:srgbClr val="E4BF1B"/>
                  </a:solidFill>
                </a:rPr>
                <a:t>CONTENTS</a:t>
              </a:r>
              <a:endParaRPr lang="en-US" altLang="zh-CN" sz="2800" b="1" dirty="0">
                <a:solidFill>
                  <a:srgbClr val="E4BF1B"/>
                </a:solidFill>
              </a:endParaRPr>
            </a:p>
          </p:txBody>
        </p:sp>
        <p:cxnSp>
          <p:nvCxnSpPr>
            <p:cNvPr id="73" name="直接连接符 72"/>
            <p:cNvCxnSpPr/>
            <p:nvPr/>
          </p:nvCxnSpPr>
          <p:spPr>
            <a:xfrm flipH="1">
              <a:off x="4750126" y="1547530"/>
              <a:ext cx="1133006" cy="0"/>
            </a:xfrm>
            <a:prstGeom prst="line">
              <a:avLst/>
            </a:prstGeom>
            <a:ln w="22225">
              <a:solidFill>
                <a:schemeClr val="bg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>
              <a:off x="4750126" y="2248443"/>
              <a:ext cx="2691749" cy="0"/>
            </a:xfrm>
            <a:prstGeom prst="line">
              <a:avLst/>
            </a:prstGeom>
            <a:ln w="22225">
              <a:solidFill>
                <a:schemeClr val="bg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îṧḻíḓê"/>
          <p:cNvGrpSpPr/>
          <p:nvPr/>
        </p:nvGrpSpPr>
        <p:grpSpPr>
          <a:xfrm>
            <a:off x="1602102" y="2656486"/>
            <a:ext cx="1286178" cy="1466874"/>
            <a:chOff x="1768046" y="2834333"/>
            <a:chExt cx="1458180" cy="1663040"/>
          </a:xfrm>
        </p:grpSpPr>
        <p:sp>
          <p:nvSpPr>
            <p:cNvPr id="70" name="ïṩḻïdé"/>
            <p:cNvSpPr/>
            <p:nvPr/>
          </p:nvSpPr>
          <p:spPr bwMode="auto">
            <a:xfrm>
              <a:off x="1768046" y="2834333"/>
              <a:ext cx="1458180" cy="1663040"/>
            </a:xfrm>
            <a:custGeom>
              <a:avLst/>
              <a:gdLst>
                <a:gd name="T0" fmla="*/ 573 w 1146"/>
                <a:gd name="T1" fmla="*/ 0 h 1307"/>
                <a:gd name="T2" fmla="*/ 1146 w 1146"/>
                <a:gd name="T3" fmla="*/ 287 h 1307"/>
                <a:gd name="T4" fmla="*/ 1146 w 1146"/>
                <a:gd name="T5" fmla="*/ 1021 h 1307"/>
                <a:gd name="T6" fmla="*/ 573 w 1146"/>
                <a:gd name="T7" fmla="*/ 1307 h 1307"/>
                <a:gd name="T8" fmla="*/ 0 w 1146"/>
                <a:gd name="T9" fmla="*/ 1021 h 1307"/>
                <a:gd name="T10" fmla="*/ 0 w 1146"/>
                <a:gd name="T11" fmla="*/ 287 h 1307"/>
                <a:gd name="T12" fmla="*/ 573 w 1146"/>
                <a:gd name="T13" fmla="*/ 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noFill/>
            <a:ln w="28575">
              <a:solidFill>
                <a:srgbClr val="E4BF1B"/>
              </a:solidFill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1" name="iṧľíḑè"/>
            <p:cNvSpPr/>
            <p:nvPr/>
          </p:nvSpPr>
          <p:spPr bwMode="auto">
            <a:xfrm>
              <a:off x="2242405" y="3400302"/>
              <a:ext cx="497910" cy="531102"/>
            </a:xfrm>
            <a:custGeom>
              <a:avLst/>
              <a:gdLst>
                <a:gd name="T0" fmla="*/ 41 w 45"/>
                <a:gd name="T1" fmla="*/ 48 h 48"/>
                <a:gd name="T2" fmla="*/ 0 w 45"/>
                <a:gd name="T3" fmla="*/ 44 h 48"/>
                <a:gd name="T4" fmla="*/ 3 w 45"/>
                <a:gd name="T5" fmla="*/ 7 h 48"/>
                <a:gd name="T6" fmla="*/ 7 w 45"/>
                <a:gd name="T7" fmla="*/ 4 h 48"/>
                <a:gd name="T8" fmla="*/ 13 w 45"/>
                <a:gd name="T9" fmla="*/ 0 h 48"/>
                <a:gd name="T10" fmla="*/ 17 w 45"/>
                <a:gd name="T11" fmla="*/ 7 h 48"/>
                <a:gd name="T12" fmla="*/ 27 w 45"/>
                <a:gd name="T13" fmla="*/ 4 h 48"/>
                <a:gd name="T14" fmla="*/ 33 w 45"/>
                <a:gd name="T15" fmla="*/ 0 h 48"/>
                <a:gd name="T16" fmla="*/ 38 w 45"/>
                <a:gd name="T17" fmla="*/ 7 h 48"/>
                <a:gd name="T18" fmla="*/ 45 w 45"/>
                <a:gd name="T19" fmla="*/ 10 h 48"/>
                <a:gd name="T20" fmla="*/ 11 w 45"/>
                <a:gd name="T21" fmla="*/ 25 h 48"/>
                <a:gd name="T22" fmla="*/ 3 w 45"/>
                <a:gd name="T23" fmla="*/ 17 h 48"/>
                <a:gd name="T24" fmla="*/ 11 w 45"/>
                <a:gd name="T25" fmla="*/ 25 h 48"/>
                <a:gd name="T26" fmla="*/ 11 w 45"/>
                <a:gd name="T27" fmla="*/ 26 h 48"/>
                <a:gd name="T28" fmla="*/ 3 w 45"/>
                <a:gd name="T29" fmla="*/ 35 h 48"/>
                <a:gd name="T30" fmla="*/ 11 w 45"/>
                <a:gd name="T31" fmla="*/ 44 h 48"/>
                <a:gd name="T32" fmla="*/ 3 w 45"/>
                <a:gd name="T33" fmla="*/ 37 h 48"/>
                <a:gd name="T34" fmla="*/ 11 w 45"/>
                <a:gd name="T35" fmla="*/ 44 h 48"/>
                <a:gd name="T36" fmla="*/ 13 w 45"/>
                <a:gd name="T37" fmla="*/ 3 h 48"/>
                <a:gd name="T38" fmla="*/ 10 w 45"/>
                <a:gd name="T39" fmla="*/ 4 h 48"/>
                <a:gd name="T40" fmla="*/ 11 w 45"/>
                <a:gd name="T41" fmla="*/ 13 h 48"/>
                <a:gd name="T42" fmla="*/ 14 w 45"/>
                <a:gd name="T43" fmla="*/ 12 h 48"/>
                <a:gd name="T44" fmla="*/ 21 w 45"/>
                <a:gd name="T45" fmla="*/ 25 h 48"/>
                <a:gd name="T46" fmla="*/ 13 w 45"/>
                <a:gd name="T47" fmla="*/ 17 h 48"/>
                <a:gd name="T48" fmla="*/ 21 w 45"/>
                <a:gd name="T49" fmla="*/ 25 h 48"/>
                <a:gd name="T50" fmla="*/ 21 w 45"/>
                <a:gd name="T51" fmla="*/ 26 h 48"/>
                <a:gd name="T52" fmla="*/ 13 w 45"/>
                <a:gd name="T53" fmla="*/ 35 h 48"/>
                <a:gd name="T54" fmla="*/ 21 w 45"/>
                <a:gd name="T55" fmla="*/ 44 h 48"/>
                <a:gd name="T56" fmla="*/ 13 w 45"/>
                <a:gd name="T57" fmla="*/ 37 h 48"/>
                <a:gd name="T58" fmla="*/ 21 w 45"/>
                <a:gd name="T59" fmla="*/ 44 h 48"/>
                <a:gd name="T60" fmla="*/ 32 w 45"/>
                <a:gd name="T61" fmla="*/ 17 h 48"/>
                <a:gd name="T62" fmla="*/ 23 w 45"/>
                <a:gd name="T63" fmla="*/ 25 h 48"/>
                <a:gd name="T64" fmla="*/ 32 w 45"/>
                <a:gd name="T65" fmla="*/ 35 h 48"/>
                <a:gd name="T66" fmla="*/ 23 w 45"/>
                <a:gd name="T67" fmla="*/ 26 h 48"/>
                <a:gd name="T68" fmla="*/ 32 w 45"/>
                <a:gd name="T69" fmla="*/ 35 h 48"/>
                <a:gd name="T70" fmla="*/ 32 w 45"/>
                <a:gd name="T71" fmla="*/ 37 h 48"/>
                <a:gd name="T72" fmla="*/ 23 w 45"/>
                <a:gd name="T73" fmla="*/ 44 h 48"/>
                <a:gd name="T74" fmla="*/ 34 w 45"/>
                <a:gd name="T75" fmla="*/ 4 h 48"/>
                <a:gd name="T76" fmla="*/ 32 w 45"/>
                <a:gd name="T77" fmla="*/ 3 h 48"/>
                <a:gd name="T78" fmla="*/ 31 w 45"/>
                <a:gd name="T79" fmla="*/ 12 h 48"/>
                <a:gd name="T80" fmla="*/ 33 w 45"/>
                <a:gd name="T81" fmla="*/ 13 h 48"/>
                <a:gd name="T82" fmla="*/ 34 w 45"/>
                <a:gd name="T83" fmla="*/ 4 h 48"/>
                <a:gd name="T84" fmla="*/ 41 w 45"/>
                <a:gd name="T85" fmla="*/ 17 h 48"/>
                <a:gd name="T86" fmla="*/ 33 w 45"/>
                <a:gd name="T87" fmla="*/ 25 h 48"/>
                <a:gd name="T88" fmla="*/ 41 w 45"/>
                <a:gd name="T89" fmla="*/ 35 h 48"/>
                <a:gd name="T90" fmla="*/ 33 w 45"/>
                <a:gd name="T91" fmla="*/ 26 h 48"/>
                <a:gd name="T92" fmla="*/ 41 w 45"/>
                <a:gd name="T93" fmla="*/ 35 h 48"/>
                <a:gd name="T94" fmla="*/ 41 w 45"/>
                <a:gd name="T95" fmla="*/ 37 h 48"/>
                <a:gd name="T96" fmla="*/ 33 w 45"/>
                <a:gd name="T97" fmla="*/ 4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" h="48">
                  <a:moveTo>
                    <a:pt x="45" y="44"/>
                  </a:moveTo>
                  <a:cubicBezTo>
                    <a:pt x="45" y="46"/>
                    <a:pt x="43" y="48"/>
                    <a:pt x="41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" y="48"/>
                    <a:pt x="0" y="46"/>
                    <a:pt x="0" y="4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8"/>
                    <a:pt x="1" y="7"/>
                    <a:pt x="3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9" y="0"/>
                    <a:pt x="1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7" y="2"/>
                    <a:pt x="17" y="4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9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6" y="0"/>
                    <a:pt x="38" y="2"/>
                    <a:pt x="38" y="4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3" y="7"/>
                    <a:pt x="45" y="8"/>
                    <a:pt x="45" y="10"/>
                  </a:cubicBezTo>
                  <a:lnTo>
                    <a:pt x="45" y="44"/>
                  </a:lnTo>
                  <a:close/>
                  <a:moveTo>
                    <a:pt x="11" y="25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25"/>
                    <a:pt x="3" y="25"/>
                    <a:pt x="3" y="25"/>
                  </a:cubicBezTo>
                  <a:lnTo>
                    <a:pt x="11" y="25"/>
                  </a:lnTo>
                  <a:close/>
                  <a:moveTo>
                    <a:pt x="11" y="35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35"/>
                    <a:pt x="3" y="35"/>
                    <a:pt x="3" y="35"/>
                  </a:cubicBezTo>
                  <a:lnTo>
                    <a:pt x="11" y="35"/>
                  </a:lnTo>
                  <a:close/>
                  <a:moveTo>
                    <a:pt x="11" y="44"/>
                  </a:moveTo>
                  <a:cubicBezTo>
                    <a:pt x="11" y="37"/>
                    <a:pt x="11" y="37"/>
                    <a:pt x="11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44"/>
                    <a:pt x="3" y="44"/>
                    <a:pt x="3" y="44"/>
                  </a:cubicBezTo>
                  <a:lnTo>
                    <a:pt x="11" y="44"/>
                  </a:lnTo>
                  <a:close/>
                  <a:moveTo>
                    <a:pt x="14" y="4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1" y="13"/>
                    <a:pt x="11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4" y="12"/>
                    <a:pt x="14" y="12"/>
                  </a:cubicBezTo>
                  <a:lnTo>
                    <a:pt x="14" y="4"/>
                  </a:lnTo>
                  <a:close/>
                  <a:moveTo>
                    <a:pt x="21" y="25"/>
                  </a:moveTo>
                  <a:cubicBezTo>
                    <a:pt x="21" y="17"/>
                    <a:pt x="21" y="17"/>
                    <a:pt x="21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25"/>
                    <a:pt x="13" y="25"/>
                    <a:pt x="13" y="25"/>
                  </a:cubicBezTo>
                  <a:lnTo>
                    <a:pt x="21" y="25"/>
                  </a:lnTo>
                  <a:close/>
                  <a:moveTo>
                    <a:pt x="21" y="35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35"/>
                    <a:pt x="13" y="35"/>
                    <a:pt x="13" y="35"/>
                  </a:cubicBezTo>
                  <a:lnTo>
                    <a:pt x="21" y="35"/>
                  </a:lnTo>
                  <a:close/>
                  <a:moveTo>
                    <a:pt x="21" y="44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21" y="44"/>
                  </a:lnTo>
                  <a:close/>
                  <a:moveTo>
                    <a:pt x="32" y="2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25"/>
                    <a:pt x="23" y="25"/>
                    <a:pt x="23" y="25"/>
                  </a:cubicBezTo>
                  <a:lnTo>
                    <a:pt x="32" y="25"/>
                  </a:lnTo>
                  <a:close/>
                  <a:moveTo>
                    <a:pt x="32" y="35"/>
                  </a:moveTo>
                  <a:cubicBezTo>
                    <a:pt x="32" y="26"/>
                    <a:pt x="32" y="26"/>
                    <a:pt x="32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35"/>
                    <a:pt x="23" y="35"/>
                    <a:pt x="23" y="35"/>
                  </a:cubicBezTo>
                  <a:lnTo>
                    <a:pt x="32" y="35"/>
                  </a:lnTo>
                  <a:close/>
                  <a:moveTo>
                    <a:pt x="32" y="44"/>
                  </a:moveTo>
                  <a:cubicBezTo>
                    <a:pt x="32" y="37"/>
                    <a:pt x="32" y="37"/>
                    <a:pt x="32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44"/>
                    <a:pt x="23" y="44"/>
                    <a:pt x="23" y="44"/>
                  </a:cubicBezTo>
                  <a:lnTo>
                    <a:pt x="32" y="44"/>
                  </a:lnTo>
                  <a:close/>
                  <a:moveTo>
                    <a:pt x="34" y="4"/>
                  </a:moveTo>
                  <a:cubicBezTo>
                    <a:pt x="34" y="4"/>
                    <a:pt x="34" y="3"/>
                    <a:pt x="33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1" y="3"/>
                    <a:pt x="31" y="4"/>
                    <a:pt x="31" y="4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2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4" y="13"/>
                    <a:pt x="34" y="12"/>
                    <a:pt x="34" y="12"/>
                  </a:cubicBezTo>
                  <a:lnTo>
                    <a:pt x="34" y="4"/>
                  </a:lnTo>
                  <a:close/>
                  <a:moveTo>
                    <a:pt x="41" y="25"/>
                  </a:moveTo>
                  <a:cubicBezTo>
                    <a:pt x="41" y="17"/>
                    <a:pt x="41" y="17"/>
                    <a:pt x="41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25"/>
                    <a:pt x="33" y="25"/>
                    <a:pt x="33" y="25"/>
                  </a:cubicBezTo>
                  <a:lnTo>
                    <a:pt x="41" y="25"/>
                  </a:lnTo>
                  <a:close/>
                  <a:moveTo>
                    <a:pt x="41" y="35"/>
                  </a:moveTo>
                  <a:cubicBezTo>
                    <a:pt x="41" y="26"/>
                    <a:pt x="41" y="26"/>
                    <a:pt x="41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41" y="35"/>
                  </a:lnTo>
                  <a:close/>
                  <a:moveTo>
                    <a:pt x="41" y="44"/>
                  </a:moveTo>
                  <a:cubicBezTo>
                    <a:pt x="41" y="37"/>
                    <a:pt x="41" y="37"/>
                    <a:pt x="41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44"/>
                    <a:pt x="33" y="44"/>
                    <a:pt x="33" y="44"/>
                  </a:cubicBezTo>
                  <a:lnTo>
                    <a:pt x="41" y="44"/>
                  </a:lnTo>
                  <a:close/>
                </a:path>
              </a:pathLst>
            </a:custGeom>
            <a:solidFill>
              <a:srgbClr val="E4BF1B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íşļïḓê"/>
          <p:cNvGrpSpPr/>
          <p:nvPr/>
        </p:nvGrpSpPr>
        <p:grpSpPr>
          <a:xfrm>
            <a:off x="4169308" y="2656486"/>
            <a:ext cx="1286178" cy="1466874"/>
            <a:chOff x="4333661" y="2834333"/>
            <a:chExt cx="1458180" cy="1663040"/>
          </a:xfrm>
        </p:grpSpPr>
        <p:sp>
          <p:nvSpPr>
            <p:cNvPr id="68" name="ïŝľïḍè"/>
            <p:cNvSpPr/>
            <p:nvPr/>
          </p:nvSpPr>
          <p:spPr bwMode="auto">
            <a:xfrm>
              <a:off x="4333661" y="2834333"/>
              <a:ext cx="1458180" cy="1663040"/>
            </a:xfrm>
            <a:custGeom>
              <a:avLst/>
              <a:gdLst>
                <a:gd name="T0" fmla="*/ 573 w 1146"/>
                <a:gd name="T1" fmla="*/ 0 h 1307"/>
                <a:gd name="T2" fmla="*/ 1146 w 1146"/>
                <a:gd name="T3" fmla="*/ 287 h 1307"/>
                <a:gd name="T4" fmla="*/ 1146 w 1146"/>
                <a:gd name="T5" fmla="*/ 1021 h 1307"/>
                <a:gd name="T6" fmla="*/ 573 w 1146"/>
                <a:gd name="T7" fmla="*/ 1307 h 1307"/>
                <a:gd name="T8" fmla="*/ 0 w 1146"/>
                <a:gd name="T9" fmla="*/ 1021 h 1307"/>
                <a:gd name="T10" fmla="*/ 0 w 1146"/>
                <a:gd name="T11" fmla="*/ 287 h 1307"/>
                <a:gd name="T12" fmla="*/ 573 w 1146"/>
                <a:gd name="T13" fmla="*/ 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noFill/>
            <a:ln w="28575">
              <a:solidFill>
                <a:srgbClr val="E4BF1B"/>
              </a:solidFill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9" name="iṡļíḋê"/>
            <p:cNvSpPr/>
            <p:nvPr/>
          </p:nvSpPr>
          <p:spPr bwMode="auto">
            <a:xfrm>
              <a:off x="4797201" y="3439028"/>
              <a:ext cx="531100" cy="453650"/>
            </a:xfrm>
            <a:custGeom>
              <a:avLst/>
              <a:gdLst>
                <a:gd name="T0" fmla="*/ 48 w 48"/>
                <a:gd name="T1" fmla="*/ 38 h 41"/>
                <a:gd name="T2" fmla="*/ 45 w 48"/>
                <a:gd name="T3" fmla="*/ 41 h 41"/>
                <a:gd name="T4" fmla="*/ 37 w 48"/>
                <a:gd name="T5" fmla="*/ 41 h 41"/>
                <a:gd name="T6" fmla="*/ 34 w 48"/>
                <a:gd name="T7" fmla="*/ 38 h 41"/>
                <a:gd name="T8" fmla="*/ 34 w 48"/>
                <a:gd name="T9" fmla="*/ 30 h 41"/>
                <a:gd name="T10" fmla="*/ 37 w 48"/>
                <a:gd name="T11" fmla="*/ 27 h 41"/>
                <a:gd name="T12" fmla="*/ 39 w 48"/>
                <a:gd name="T13" fmla="*/ 27 h 41"/>
                <a:gd name="T14" fmla="*/ 39 w 48"/>
                <a:gd name="T15" fmla="*/ 22 h 41"/>
                <a:gd name="T16" fmla="*/ 25 w 48"/>
                <a:gd name="T17" fmla="*/ 22 h 41"/>
                <a:gd name="T18" fmla="*/ 25 w 48"/>
                <a:gd name="T19" fmla="*/ 27 h 41"/>
                <a:gd name="T20" fmla="*/ 28 w 48"/>
                <a:gd name="T21" fmla="*/ 27 h 41"/>
                <a:gd name="T22" fmla="*/ 31 w 48"/>
                <a:gd name="T23" fmla="*/ 30 h 41"/>
                <a:gd name="T24" fmla="*/ 31 w 48"/>
                <a:gd name="T25" fmla="*/ 38 h 41"/>
                <a:gd name="T26" fmla="*/ 28 w 48"/>
                <a:gd name="T27" fmla="*/ 41 h 41"/>
                <a:gd name="T28" fmla="*/ 19 w 48"/>
                <a:gd name="T29" fmla="*/ 41 h 41"/>
                <a:gd name="T30" fmla="*/ 17 w 48"/>
                <a:gd name="T31" fmla="*/ 38 h 41"/>
                <a:gd name="T32" fmla="*/ 17 w 48"/>
                <a:gd name="T33" fmla="*/ 30 h 41"/>
                <a:gd name="T34" fmla="*/ 19 w 48"/>
                <a:gd name="T35" fmla="*/ 27 h 41"/>
                <a:gd name="T36" fmla="*/ 22 w 48"/>
                <a:gd name="T37" fmla="*/ 27 h 41"/>
                <a:gd name="T38" fmla="*/ 22 w 48"/>
                <a:gd name="T39" fmla="*/ 22 h 41"/>
                <a:gd name="T40" fmla="*/ 8 w 48"/>
                <a:gd name="T41" fmla="*/ 22 h 41"/>
                <a:gd name="T42" fmla="*/ 8 w 48"/>
                <a:gd name="T43" fmla="*/ 27 h 41"/>
                <a:gd name="T44" fmla="*/ 11 w 48"/>
                <a:gd name="T45" fmla="*/ 27 h 41"/>
                <a:gd name="T46" fmla="*/ 13 w 48"/>
                <a:gd name="T47" fmla="*/ 30 h 41"/>
                <a:gd name="T48" fmla="*/ 13 w 48"/>
                <a:gd name="T49" fmla="*/ 38 h 41"/>
                <a:gd name="T50" fmla="*/ 11 w 48"/>
                <a:gd name="T51" fmla="*/ 41 h 41"/>
                <a:gd name="T52" fmla="*/ 2 w 48"/>
                <a:gd name="T53" fmla="*/ 41 h 41"/>
                <a:gd name="T54" fmla="*/ 0 w 48"/>
                <a:gd name="T55" fmla="*/ 38 h 41"/>
                <a:gd name="T56" fmla="*/ 0 w 48"/>
                <a:gd name="T57" fmla="*/ 30 h 41"/>
                <a:gd name="T58" fmla="*/ 2 w 48"/>
                <a:gd name="T59" fmla="*/ 27 h 41"/>
                <a:gd name="T60" fmla="*/ 5 w 48"/>
                <a:gd name="T61" fmla="*/ 27 h 41"/>
                <a:gd name="T62" fmla="*/ 5 w 48"/>
                <a:gd name="T63" fmla="*/ 22 h 41"/>
                <a:gd name="T64" fmla="*/ 8 w 48"/>
                <a:gd name="T65" fmla="*/ 19 h 41"/>
                <a:gd name="T66" fmla="*/ 22 w 48"/>
                <a:gd name="T67" fmla="*/ 19 h 41"/>
                <a:gd name="T68" fmla="*/ 22 w 48"/>
                <a:gd name="T69" fmla="*/ 13 h 41"/>
                <a:gd name="T70" fmla="*/ 19 w 48"/>
                <a:gd name="T71" fmla="*/ 13 h 41"/>
                <a:gd name="T72" fmla="*/ 17 w 48"/>
                <a:gd name="T73" fmla="*/ 11 h 41"/>
                <a:gd name="T74" fmla="*/ 17 w 48"/>
                <a:gd name="T75" fmla="*/ 2 h 41"/>
                <a:gd name="T76" fmla="*/ 19 w 48"/>
                <a:gd name="T77" fmla="*/ 0 h 41"/>
                <a:gd name="T78" fmla="*/ 28 w 48"/>
                <a:gd name="T79" fmla="*/ 0 h 41"/>
                <a:gd name="T80" fmla="*/ 31 w 48"/>
                <a:gd name="T81" fmla="*/ 2 h 41"/>
                <a:gd name="T82" fmla="*/ 31 w 48"/>
                <a:gd name="T83" fmla="*/ 11 h 41"/>
                <a:gd name="T84" fmla="*/ 28 w 48"/>
                <a:gd name="T85" fmla="*/ 13 h 41"/>
                <a:gd name="T86" fmla="*/ 25 w 48"/>
                <a:gd name="T87" fmla="*/ 13 h 41"/>
                <a:gd name="T88" fmla="*/ 25 w 48"/>
                <a:gd name="T89" fmla="*/ 19 h 41"/>
                <a:gd name="T90" fmla="*/ 39 w 48"/>
                <a:gd name="T91" fmla="*/ 19 h 41"/>
                <a:gd name="T92" fmla="*/ 43 w 48"/>
                <a:gd name="T93" fmla="*/ 22 h 41"/>
                <a:gd name="T94" fmla="*/ 43 w 48"/>
                <a:gd name="T95" fmla="*/ 27 h 41"/>
                <a:gd name="T96" fmla="*/ 45 w 48"/>
                <a:gd name="T97" fmla="*/ 27 h 41"/>
                <a:gd name="T98" fmla="*/ 48 w 48"/>
                <a:gd name="T99" fmla="*/ 30 h 41"/>
                <a:gd name="T100" fmla="*/ 48 w 48"/>
                <a:gd name="T101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8" h="41">
                  <a:moveTo>
                    <a:pt x="48" y="38"/>
                  </a:moveTo>
                  <a:cubicBezTo>
                    <a:pt x="48" y="40"/>
                    <a:pt x="47" y="41"/>
                    <a:pt x="45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5" y="41"/>
                    <a:pt x="34" y="40"/>
                    <a:pt x="34" y="38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8"/>
                    <a:pt x="35" y="27"/>
                    <a:pt x="37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9" y="27"/>
                    <a:pt x="31" y="28"/>
                    <a:pt x="31" y="30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40"/>
                    <a:pt x="29" y="41"/>
                    <a:pt x="28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8" y="41"/>
                    <a:pt x="17" y="40"/>
                    <a:pt x="17" y="38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28"/>
                    <a:pt x="18" y="27"/>
                    <a:pt x="19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2" y="27"/>
                    <a:pt x="13" y="28"/>
                    <a:pt x="13" y="30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40"/>
                    <a:pt x="12" y="41"/>
                    <a:pt x="11" y="4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" y="41"/>
                    <a:pt x="0" y="40"/>
                    <a:pt x="0" y="38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28"/>
                    <a:pt x="1" y="27"/>
                    <a:pt x="2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0"/>
                    <a:pt x="6" y="19"/>
                    <a:pt x="8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8" y="13"/>
                    <a:pt x="17" y="12"/>
                    <a:pt x="17" y="11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8" y="0"/>
                    <a:pt x="19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1" y="1"/>
                    <a:pt x="31" y="2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2"/>
                    <a:pt x="29" y="13"/>
                    <a:pt x="28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1" y="19"/>
                    <a:pt x="43" y="20"/>
                    <a:pt x="43" y="2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7" y="27"/>
                    <a:pt x="48" y="28"/>
                    <a:pt x="48" y="30"/>
                  </a:cubicBezTo>
                  <a:lnTo>
                    <a:pt x="48" y="38"/>
                  </a:lnTo>
                  <a:close/>
                </a:path>
              </a:pathLst>
            </a:custGeom>
            <a:solidFill>
              <a:srgbClr val="E4BF1B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i$ḷíde"/>
          <p:cNvGrpSpPr/>
          <p:nvPr/>
        </p:nvGrpSpPr>
        <p:grpSpPr>
          <a:xfrm>
            <a:off x="6736514" y="2656486"/>
            <a:ext cx="1286178" cy="1466874"/>
            <a:chOff x="6899276" y="2834333"/>
            <a:chExt cx="1458180" cy="1663040"/>
          </a:xfrm>
        </p:grpSpPr>
        <p:sp>
          <p:nvSpPr>
            <p:cNvPr id="66" name="í$ḷîdé"/>
            <p:cNvSpPr/>
            <p:nvPr/>
          </p:nvSpPr>
          <p:spPr bwMode="auto">
            <a:xfrm>
              <a:off x="6899276" y="2834333"/>
              <a:ext cx="1458180" cy="1663040"/>
            </a:xfrm>
            <a:custGeom>
              <a:avLst/>
              <a:gdLst>
                <a:gd name="T0" fmla="*/ 573 w 1146"/>
                <a:gd name="T1" fmla="*/ 0 h 1307"/>
                <a:gd name="T2" fmla="*/ 1146 w 1146"/>
                <a:gd name="T3" fmla="*/ 287 h 1307"/>
                <a:gd name="T4" fmla="*/ 1146 w 1146"/>
                <a:gd name="T5" fmla="*/ 1021 h 1307"/>
                <a:gd name="T6" fmla="*/ 573 w 1146"/>
                <a:gd name="T7" fmla="*/ 1307 h 1307"/>
                <a:gd name="T8" fmla="*/ 0 w 1146"/>
                <a:gd name="T9" fmla="*/ 1021 h 1307"/>
                <a:gd name="T10" fmla="*/ 0 w 1146"/>
                <a:gd name="T11" fmla="*/ 287 h 1307"/>
                <a:gd name="T12" fmla="*/ 573 w 1146"/>
                <a:gd name="T13" fmla="*/ 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noFill/>
            <a:ln w="28575">
              <a:solidFill>
                <a:srgbClr val="E4BF1B"/>
              </a:solidFill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7" name="işlïḍè"/>
            <p:cNvSpPr/>
            <p:nvPr/>
          </p:nvSpPr>
          <p:spPr bwMode="auto">
            <a:xfrm>
              <a:off x="7350526" y="3404376"/>
              <a:ext cx="555680" cy="522954"/>
            </a:xfrm>
            <a:custGeom>
              <a:avLst/>
              <a:gdLst>
                <a:gd name="connsiteX0" fmla="*/ 69646 w 508000"/>
                <a:gd name="connsiteY0" fmla="*/ 394096 h 478080"/>
                <a:gd name="connsiteX1" fmla="*/ 438355 w 508000"/>
                <a:gd name="connsiteY1" fmla="*/ 394096 h 478080"/>
                <a:gd name="connsiteX2" fmla="*/ 438355 w 508000"/>
                <a:gd name="connsiteY2" fmla="*/ 422773 h 478080"/>
                <a:gd name="connsiteX3" fmla="*/ 473178 w 508000"/>
                <a:gd name="connsiteY3" fmla="*/ 422773 h 478080"/>
                <a:gd name="connsiteX4" fmla="*/ 473178 w 508000"/>
                <a:gd name="connsiteY4" fmla="*/ 447354 h 478080"/>
                <a:gd name="connsiteX5" fmla="*/ 497758 w 508000"/>
                <a:gd name="connsiteY5" fmla="*/ 447354 h 478080"/>
                <a:gd name="connsiteX6" fmla="*/ 497758 w 508000"/>
                <a:gd name="connsiteY6" fmla="*/ 478080 h 478080"/>
                <a:gd name="connsiteX7" fmla="*/ 14339 w 508000"/>
                <a:gd name="connsiteY7" fmla="*/ 478080 h 478080"/>
                <a:gd name="connsiteX8" fmla="*/ 14339 w 508000"/>
                <a:gd name="connsiteY8" fmla="*/ 447354 h 478080"/>
                <a:gd name="connsiteX9" fmla="*/ 38920 w 508000"/>
                <a:gd name="connsiteY9" fmla="*/ 447354 h 478080"/>
                <a:gd name="connsiteX10" fmla="*/ 38920 w 508000"/>
                <a:gd name="connsiteY10" fmla="*/ 422773 h 478080"/>
                <a:gd name="connsiteX11" fmla="*/ 69646 w 508000"/>
                <a:gd name="connsiteY11" fmla="*/ 422773 h 478080"/>
                <a:gd name="connsiteX12" fmla="*/ 362031 w 508000"/>
                <a:gd name="connsiteY12" fmla="*/ 193354 h 478080"/>
                <a:gd name="connsiteX13" fmla="*/ 436842 w 508000"/>
                <a:gd name="connsiteY13" fmla="*/ 193354 h 478080"/>
                <a:gd name="connsiteX14" fmla="*/ 456791 w 508000"/>
                <a:gd name="connsiteY14" fmla="*/ 213383 h 478080"/>
                <a:gd name="connsiteX15" fmla="*/ 456791 w 508000"/>
                <a:gd name="connsiteY15" fmla="*/ 233411 h 478080"/>
                <a:gd name="connsiteX16" fmla="*/ 436842 w 508000"/>
                <a:gd name="connsiteY16" fmla="*/ 233411 h 478080"/>
                <a:gd name="connsiteX17" fmla="*/ 436842 w 508000"/>
                <a:gd name="connsiteY17" fmla="*/ 373612 h 478080"/>
                <a:gd name="connsiteX18" fmla="*/ 362031 w 508000"/>
                <a:gd name="connsiteY18" fmla="*/ 373612 h 478080"/>
                <a:gd name="connsiteX19" fmla="*/ 362031 w 508000"/>
                <a:gd name="connsiteY19" fmla="*/ 233411 h 478080"/>
                <a:gd name="connsiteX20" fmla="*/ 342081 w 508000"/>
                <a:gd name="connsiteY20" fmla="*/ 233411 h 478080"/>
                <a:gd name="connsiteX21" fmla="*/ 342081 w 508000"/>
                <a:gd name="connsiteY21" fmla="*/ 213383 h 478080"/>
                <a:gd name="connsiteX22" fmla="*/ 362031 w 508000"/>
                <a:gd name="connsiteY22" fmla="*/ 193354 h 478080"/>
                <a:gd name="connsiteX23" fmla="*/ 218644 w 508000"/>
                <a:gd name="connsiteY23" fmla="*/ 193354 h 478080"/>
                <a:gd name="connsiteX24" fmla="*/ 293455 w 508000"/>
                <a:gd name="connsiteY24" fmla="*/ 193354 h 478080"/>
                <a:gd name="connsiteX25" fmla="*/ 313404 w 508000"/>
                <a:gd name="connsiteY25" fmla="*/ 213383 h 478080"/>
                <a:gd name="connsiteX26" fmla="*/ 313404 w 508000"/>
                <a:gd name="connsiteY26" fmla="*/ 233411 h 478080"/>
                <a:gd name="connsiteX27" fmla="*/ 293455 w 508000"/>
                <a:gd name="connsiteY27" fmla="*/ 233411 h 478080"/>
                <a:gd name="connsiteX28" fmla="*/ 293455 w 508000"/>
                <a:gd name="connsiteY28" fmla="*/ 373612 h 478080"/>
                <a:gd name="connsiteX29" fmla="*/ 213656 w 508000"/>
                <a:gd name="connsiteY29" fmla="*/ 373612 h 478080"/>
                <a:gd name="connsiteX30" fmla="*/ 213656 w 508000"/>
                <a:gd name="connsiteY30" fmla="*/ 233411 h 478080"/>
                <a:gd name="connsiteX31" fmla="*/ 198694 w 508000"/>
                <a:gd name="connsiteY31" fmla="*/ 233411 h 478080"/>
                <a:gd name="connsiteX32" fmla="*/ 198694 w 508000"/>
                <a:gd name="connsiteY32" fmla="*/ 213383 h 478080"/>
                <a:gd name="connsiteX33" fmla="*/ 218644 w 508000"/>
                <a:gd name="connsiteY33" fmla="*/ 193354 h 478080"/>
                <a:gd name="connsiteX34" fmla="*/ 73208 w 508000"/>
                <a:gd name="connsiteY34" fmla="*/ 193354 h 478080"/>
                <a:gd name="connsiteX35" fmla="*/ 148019 w 508000"/>
                <a:gd name="connsiteY35" fmla="*/ 193354 h 478080"/>
                <a:gd name="connsiteX36" fmla="*/ 167968 w 508000"/>
                <a:gd name="connsiteY36" fmla="*/ 213383 h 478080"/>
                <a:gd name="connsiteX37" fmla="*/ 167968 w 508000"/>
                <a:gd name="connsiteY37" fmla="*/ 233411 h 478080"/>
                <a:gd name="connsiteX38" fmla="*/ 148019 w 508000"/>
                <a:gd name="connsiteY38" fmla="*/ 233411 h 478080"/>
                <a:gd name="connsiteX39" fmla="*/ 148019 w 508000"/>
                <a:gd name="connsiteY39" fmla="*/ 373612 h 478080"/>
                <a:gd name="connsiteX40" fmla="*/ 73208 w 508000"/>
                <a:gd name="connsiteY40" fmla="*/ 373612 h 478080"/>
                <a:gd name="connsiteX41" fmla="*/ 73208 w 508000"/>
                <a:gd name="connsiteY41" fmla="*/ 233411 h 478080"/>
                <a:gd name="connsiteX42" fmla="*/ 53258 w 508000"/>
                <a:gd name="connsiteY42" fmla="*/ 233411 h 478080"/>
                <a:gd name="connsiteX43" fmla="*/ 53258 w 508000"/>
                <a:gd name="connsiteY43" fmla="*/ 213383 h 478080"/>
                <a:gd name="connsiteX44" fmla="*/ 73208 w 508000"/>
                <a:gd name="connsiteY44" fmla="*/ 193354 h 478080"/>
                <a:gd name="connsiteX45" fmla="*/ 234079 w 508000"/>
                <a:gd name="connsiteY45" fmla="*/ 68402 h 478080"/>
                <a:gd name="connsiteX46" fmla="*/ 169334 w 508000"/>
                <a:gd name="connsiteY46" fmla="*/ 108199 h 478080"/>
                <a:gd name="connsiteX47" fmla="*/ 169334 w 508000"/>
                <a:gd name="connsiteY47" fmla="*/ 113174 h 478080"/>
                <a:gd name="connsiteX48" fmla="*/ 174314 w 508000"/>
                <a:gd name="connsiteY48" fmla="*/ 113174 h 478080"/>
                <a:gd name="connsiteX49" fmla="*/ 333687 w 508000"/>
                <a:gd name="connsiteY49" fmla="*/ 113174 h 478080"/>
                <a:gd name="connsiteX50" fmla="*/ 338667 w 508000"/>
                <a:gd name="connsiteY50" fmla="*/ 113174 h 478080"/>
                <a:gd name="connsiteX51" fmla="*/ 338667 w 508000"/>
                <a:gd name="connsiteY51" fmla="*/ 108199 h 478080"/>
                <a:gd name="connsiteX52" fmla="*/ 273922 w 508000"/>
                <a:gd name="connsiteY52" fmla="*/ 68402 h 478080"/>
                <a:gd name="connsiteX53" fmla="*/ 234079 w 508000"/>
                <a:gd name="connsiteY53" fmla="*/ 68402 h 478080"/>
                <a:gd name="connsiteX54" fmla="*/ 234079 w 508000"/>
                <a:gd name="connsiteY54" fmla="*/ 3732 h 478080"/>
                <a:gd name="connsiteX55" fmla="*/ 273922 w 508000"/>
                <a:gd name="connsiteY55" fmla="*/ 3732 h 478080"/>
                <a:gd name="connsiteX56" fmla="*/ 488079 w 508000"/>
                <a:gd name="connsiteY56" fmla="*/ 123123 h 478080"/>
                <a:gd name="connsiteX57" fmla="*/ 508000 w 508000"/>
                <a:gd name="connsiteY57" fmla="*/ 157946 h 478080"/>
                <a:gd name="connsiteX58" fmla="*/ 508000 w 508000"/>
                <a:gd name="connsiteY58" fmla="*/ 172870 h 478080"/>
                <a:gd name="connsiteX59" fmla="*/ 0 w 508000"/>
                <a:gd name="connsiteY59" fmla="*/ 172870 h 478080"/>
                <a:gd name="connsiteX60" fmla="*/ 0 w 508000"/>
                <a:gd name="connsiteY60" fmla="*/ 157946 h 478080"/>
                <a:gd name="connsiteX61" fmla="*/ 19922 w 508000"/>
                <a:gd name="connsiteY61" fmla="*/ 123123 h 478080"/>
                <a:gd name="connsiteX62" fmla="*/ 234079 w 508000"/>
                <a:gd name="connsiteY62" fmla="*/ 3732 h 478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508000" h="478080">
                  <a:moveTo>
                    <a:pt x="69646" y="394096"/>
                  </a:moveTo>
                  <a:lnTo>
                    <a:pt x="438355" y="394096"/>
                  </a:lnTo>
                  <a:lnTo>
                    <a:pt x="438355" y="422773"/>
                  </a:lnTo>
                  <a:lnTo>
                    <a:pt x="473178" y="422773"/>
                  </a:lnTo>
                  <a:lnTo>
                    <a:pt x="473178" y="447354"/>
                  </a:lnTo>
                  <a:lnTo>
                    <a:pt x="497758" y="447354"/>
                  </a:lnTo>
                  <a:lnTo>
                    <a:pt x="497758" y="478080"/>
                  </a:lnTo>
                  <a:lnTo>
                    <a:pt x="14339" y="478080"/>
                  </a:lnTo>
                  <a:lnTo>
                    <a:pt x="14339" y="447354"/>
                  </a:lnTo>
                  <a:lnTo>
                    <a:pt x="38920" y="447354"/>
                  </a:lnTo>
                  <a:lnTo>
                    <a:pt x="38920" y="422773"/>
                  </a:lnTo>
                  <a:lnTo>
                    <a:pt x="69646" y="422773"/>
                  </a:lnTo>
                  <a:close/>
                  <a:moveTo>
                    <a:pt x="362031" y="193354"/>
                  </a:moveTo>
                  <a:cubicBezTo>
                    <a:pt x="362031" y="193354"/>
                    <a:pt x="362031" y="193354"/>
                    <a:pt x="436842" y="193354"/>
                  </a:cubicBezTo>
                  <a:cubicBezTo>
                    <a:pt x="446816" y="193354"/>
                    <a:pt x="456791" y="203368"/>
                    <a:pt x="456791" y="213383"/>
                  </a:cubicBezTo>
                  <a:cubicBezTo>
                    <a:pt x="456791" y="213383"/>
                    <a:pt x="456791" y="213383"/>
                    <a:pt x="456791" y="233411"/>
                  </a:cubicBezTo>
                  <a:cubicBezTo>
                    <a:pt x="456791" y="233411"/>
                    <a:pt x="456791" y="233411"/>
                    <a:pt x="436842" y="233411"/>
                  </a:cubicBezTo>
                  <a:cubicBezTo>
                    <a:pt x="436842" y="233411"/>
                    <a:pt x="436842" y="233411"/>
                    <a:pt x="436842" y="373612"/>
                  </a:cubicBezTo>
                  <a:lnTo>
                    <a:pt x="362031" y="373612"/>
                  </a:lnTo>
                  <a:cubicBezTo>
                    <a:pt x="362031" y="373612"/>
                    <a:pt x="362031" y="373612"/>
                    <a:pt x="362031" y="233411"/>
                  </a:cubicBezTo>
                  <a:cubicBezTo>
                    <a:pt x="362031" y="233411"/>
                    <a:pt x="362031" y="233411"/>
                    <a:pt x="342081" y="233411"/>
                  </a:cubicBezTo>
                  <a:cubicBezTo>
                    <a:pt x="342081" y="233411"/>
                    <a:pt x="342081" y="233411"/>
                    <a:pt x="342081" y="213383"/>
                  </a:cubicBezTo>
                  <a:cubicBezTo>
                    <a:pt x="342081" y="203368"/>
                    <a:pt x="352056" y="193354"/>
                    <a:pt x="362031" y="193354"/>
                  </a:cubicBezTo>
                  <a:close/>
                  <a:moveTo>
                    <a:pt x="218644" y="193354"/>
                  </a:moveTo>
                  <a:cubicBezTo>
                    <a:pt x="218644" y="193354"/>
                    <a:pt x="218644" y="193354"/>
                    <a:pt x="293455" y="193354"/>
                  </a:cubicBezTo>
                  <a:cubicBezTo>
                    <a:pt x="303429" y="193354"/>
                    <a:pt x="313404" y="203368"/>
                    <a:pt x="313404" y="213383"/>
                  </a:cubicBezTo>
                  <a:cubicBezTo>
                    <a:pt x="313404" y="213383"/>
                    <a:pt x="313404" y="213383"/>
                    <a:pt x="313404" y="233411"/>
                  </a:cubicBezTo>
                  <a:cubicBezTo>
                    <a:pt x="313404" y="233411"/>
                    <a:pt x="313404" y="233411"/>
                    <a:pt x="293455" y="233411"/>
                  </a:cubicBezTo>
                  <a:cubicBezTo>
                    <a:pt x="293455" y="233411"/>
                    <a:pt x="293455" y="233411"/>
                    <a:pt x="293455" y="373612"/>
                  </a:cubicBezTo>
                  <a:lnTo>
                    <a:pt x="213656" y="373612"/>
                  </a:lnTo>
                  <a:cubicBezTo>
                    <a:pt x="213656" y="373612"/>
                    <a:pt x="213656" y="373612"/>
                    <a:pt x="213656" y="233411"/>
                  </a:cubicBezTo>
                  <a:cubicBezTo>
                    <a:pt x="213656" y="233411"/>
                    <a:pt x="213656" y="233411"/>
                    <a:pt x="198694" y="233411"/>
                  </a:cubicBezTo>
                  <a:cubicBezTo>
                    <a:pt x="198694" y="233411"/>
                    <a:pt x="198694" y="233411"/>
                    <a:pt x="198694" y="213383"/>
                  </a:cubicBezTo>
                  <a:cubicBezTo>
                    <a:pt x="198694" y="203368"/>
                    <a:pt x="208669" y="193354"/>
                    <a:pt x="218644" y="193354"/>
                  </a:cubicBezTo>
                  <a:close/>
                  <a:moveTo>
                    <a:pt x="73208" y="193354"/>
                  </a:moveTo>
                  <a:cubicBezTo>
                    <a:pt x="73208" y="193354"/>
                    <a:pt x="73208" y="193354"/>
                    <a:pt x="148019" y="193354"/>
                  </a:cubicBezTo>
                  <a:cubicBezTo>
                    <a:pt x="157993" y="193354"/>
                    <a:pt x="167968" y="203368"/>
                    <a:pt x="167968" y="213383"/>
                  </a:cubicBezTo>
                  <a:cubicBezTo>
                    <a:pt x="167968" y="213383"/>
                    <a:pt x="167968" y="213383"/>
                    <a:pt x="167968" y="233411"/>
                  </a:cubicBezTo>
                  <a:cubicBezTo>
                    <a:pt x="167968" y="233411"/>
                    <a:pt x="167968" y="233411"/>
                    <a:pt x="148019" y="233411"/>
                  </a:cubicBezTo>
                  <a:cubicBezTo>
                    <a:pt x="148019" y="233411"/>
                    <a:pt x="148019" y="233411"/>
                    <a:pt x="148019" y="373612"/>
                  </a:cubicBezTo>
                  <a:lnTo>
                    <a:pt x="73208" y="373612"/>
                  </a:lnTo>
                  <a:cubicBezTo>
                    <a:pt x="73208" y="373612"/>
                    <a:pt x="73208" y="373612"/>
                    <a:pt x="73208" y="233411"/>
                  </a:cubicBezTo>
                  <a:cubicBezTo>
                    <a:pt x="73208" y="233411"/>
                    <a:pt x="73208" y="233411"/>
                    <a:pt x="53258" y="233411"/>
                  </a:cubicBezTo>
                  <a:cubicBezTo>
                    <a:pt x="53258" y="233411"/>
                    <a:pt x="53258" y="233411"/>
                    <a:pt x="53258" y="213383"/>
                  </a:cubicBezTo>
                  <a:cubicBezTo>
                    <a:pt x="53258" y="203368"/>
                    <a:pt x="63233" y="193354"/>
                    <a:pt x="73208" y="193354"/>
                  </a:cubicBezTo>
                  <a:close/>
                  <a:moveTo>
                    <a:pt x="234079" y="68402"/>
                  </a:moveTo>
                  <a:cubicBezTo>
                    <a:pt x="234079" y="68402"/>
                    <a:pt x="234079" y="68402"/>
                    <a:pt x="169334" y="108199"/>
                  </a:cubicBezTo>
                  <a:cubicBezTo>
                    <a:pt x="169334" y="108199"/>
                    <a:pt x="169334" y="108199"/>
                    <a:pt x="169334" y="113174"/>
                  </a:cubicBezTo>
                  <a:cubicBezTo>
                    <a:pt x="169334" y="113174"/>
                    <a:pt x="169334" y="113174"/>
                    <a:pt x="174314" y="113174"/>
                  </a:cubicBezTo>
                  <a:lnTo>
                    <a:pt x="333687" y="113174"/>
                  </a:lnTo>
                  <a:cubicBezTo>
                    <a:pt x="338667" y="113174"/>
                    <a:pt x="338667" y="113174"/>
                    <a:pt x="338667" y="113174"/>
                  </a:cubicBezTo>
                  <a:cubicBezTo>
                    <a:pt x="338667" y="108199"/>
                    <a:pt x="338667" y="108199"/>
                    <a:pt x="338667" y="108199"/>
                  </a:cubicBezTo>
                  <a:cubicBezTo>
                    <a:pt x="338667" y="108199"/>
                    <a:pt x="338667" y="108199"/>
                    <a:pt x="273922" y="68402"/>
                  </a:cubicBezTo>
                  <a:cubicBezTo>
                    <a:pt x="258981" y="63428"/>
                    <a:pt x="249020" y="63428"/>
                    <a:pt x="234079" y="68402"/>
                  </a:cubicBezTo>
                  <a:close/>
                  <a:moveTo>
                    <a:pt x="234079" y="3732"/>
                  </a:moveTo>
                  <a:cubicBezTo>
                    <a:pt x="249020" y="-1243"/>
                    <a:pt x="258981" y="-1243"/>
                    <a:pt x="273922" y="3732"/>
                  </a:cubicBezTo>
                  <a:lnTo>
                    <a:pt x="488079" y="123123"/>
                  </a:lnTo>
                  <a:cubicBezTo>
                    <a:pt x="498039" y="128098"/>
                    <a:pt x="508000" y="143022"/>
                    <a:pt x="508000" y="157946"/>
                  </a:cubicBezTo>
                  <a:cubicBezTo>
                    <a:pt x="508000" y="157946"/>
                    <a:pt x="508000" y="157946"/>
                    <a:pt x="508000" y="172870"/>
                  </a:cubicBezTo>
                  <a:cubicBezTo>
                    <a:pt x="508000" y="172870"/>
                    <a:pt x="508000" y="172870"/>
                    <a:pt x="0" y="172870"/>
                  </a:cubicBezTo>
                  <a:cubicBezTo>
                    <a:pt x="0" y="172870"/>
                    <a:pt x="0" y="172870"/>
                    <a:pt x="0" y="157946"/>
                  </a:cubicBezTo>
                  <a:cubicBezTo>
                    <a:pt x="0" y="143022"/>
                    <a:pt x="9961" y="128098"/>
                    <a:pt x="19922" y="123123"/>
                  </a:cubicBezTo>
                  <a:cubicBezTo>
                    <a:pt x="19922" y="123123"/>
                    <a:pt x="19922" y="123123"/>
                    <a:pt x="234079" y="3732"/>
                  </a:cubicBezTo>
                  <a:close/>
                </a:path>
              </a:pathLst>
            </a:custGeom>
            <a:solidFill>
              <a:srgbClr val="E4BF1B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ïṡ1ídê"/>
          <p:cNvGrpSpPr/>
          <p:nvPr/>
        </p:nvGrpSpPr>
        <p:grpSpPr>
          <a:xfrm>
            <a:off x="9303719" y="2656486"/>
            <a:ext cx="1286178" cy="1466874"/>
            <a:chOff x="9463886" y="2834333"/>
            <a:chExt cx="1458180" cy="1663040"/>
          </a:xfrm>
        </p:grpSpPr>
        <p:sp>
          <p:nvSpPr>
            <p:cNvPr id="64" name="išlïdé"/>
            <p:cNvSpPr/>
            <p:nvPr/>
          </p:nvSpPr>
          <p:spPr bwMode="auto">
            <a:xfrm>
              <a:off x="9463886" y="2834333"/>
              <a:ext cx="1458180" cy="1663040"/>
            </a:xfrm>
            <a:custGeom>
              <a:avLst/>
              <a:gdLst>
                <a:gd name="T0" fmla="*/ 573 w 1146"/>
                <a:gd name="T1" fmla="*/ 0 h 1307"/>
                <a:gd name="T2" fmla="*/ 1146 w 1146"/>
                <a:gd name="T3" fmla="*/ 287 h 1307"/>
                <a:gd name="T4" fmla="*/ 1146 w 1146"/>
                <a:gd name="T5" fmla="*/ 1021 h 1307"/>
                <a:gd name="T6" fmla="*/ 573 w 1146"/>
                <a:gd name="T7" fmla="*/ 1307 h 1307"/>
                <a:gd name="T8" fmla="*/ 0 w 1146"/>
                <a:gd name="T9" fmla="*/ 1021 h 1307"/>
                <a:gd name="T10" fmla="*/ 0 w 1146"/>
                <a:gd name="T11" fmla="*/ 287 h 1307"/>
                <a:gd name="T12" fmla="*/ 573 w 1146"/>
                <a:gd name="T13" fmla="*/ 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noFill/>
            <a:ln w="28575">
              <a:solidFill>
                <a:srgbClr val="E4BF1B"/>
              </a:solidFill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5" name="íṧḻïḍe"/>
            <p:cNvSpPr/>
            <p:nvPr/>
          </p:nvSpPr>
          <p:spPr>
            <a:xfrm>
              <a:off x="9927548" y="3400425"/>
              <a:ext cx="530856" cy="530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96" y="15577"/>
                  </a:moveTo>
                  <a:cubicBezTo>
                    <a:pt x="12144" y="16865"/>
                    <a:pt x="9844" y="18851"/>
                    <a:pt x="8177" y="21278"/>
                  </a:cubicBezTo>
                  <a:cubicBezTo>
                    <a:pt x="9017" y="21487"/>
                    <a:pt x="9895" y="21600"/>
                    <a:pt x="10801" y="21600"/>
                  </a:cubicBezTo>
                  <a:cubicBezTo>
                    <a:pt x="12429" y="21600"/>
                    <a:pt x="13973" y="21237"/>
                    <a:pt x="15358" y="20591"/>
                  </a:cubicBezTo>
                  <a:cubicBezTo>
                    <a:pt x="15580" y="19502"/>
                    <a:pt x="15699" y="18376"/>
                    <a:pt x="15699" y="17222"/>
                  </a:cubicBezTo>
                  <a:cubicBezTo>
                    <a:pt x="15699" y="16807"/>
                    <a:pt x="15679" y="16394"/>
                    <a:pt x="15648" y="15985"/>
                  </a:cubicBezTo>
                  <a:cubicBezTo>
                    <a:pt x="15371" y="15896"/>
                    <a:pt x="15116" y="15757"/>
                    <a:pt x="14896" y="15577"/>
                  </a:cubicBezTo>
                  <a:close/>
                  <a:moveTo>
                    <a:pt x="18049" y="2796"/>
                  </a:moveTo>
                  <a:cubicBezTo>
                    <a:pt x="16319" y="2963"/>
                    <a:pt x="14667" y="3397"/>
                    <a:pt x="13127" y="4050"/>
                  </a:cubicBezTo>
                  <a:cubicBezTo>
                    <a:pt x="13136" y="4125"/>
                    <a:pt x="13139" y="4202"/>
                    <a:pt x="13139" y="4280"/>
                  </a:cubicBezTo>
                  <a:cubicBezTo>
                    <a:pt x="13139" y="4642"/>
                    <a:pt x="13052" y="4984"/>
                    <a:pt x="12904" y="5289"/>
                  </a:cubicBezTo>
                  <a:cubicBezTo>
                    <a:pt x="14441" y="7094"/>
                    <a:pt x="15635" y="9198"/>
                    <a:pt x="16388" y="11500"/>
                  </a:cubicBezTo>
                  <a:cubicBezTo>
                    <a:pt x="17323" y="11517"/>
                    <a:pt x="18121" y="12090"/>
                    <a:pt x="18465" y="12903"/>
                  </a:cubicBezTo>
                  <a:cubicBezTo>
                    <a:pt x="19505" y="12797"/>
                    <a:pt x="20517" y="12599"/>
                    <a:pt x="21493" y="12312"/>
                  </a:cubicBezTo>
                  <a:cubicBezTo>
                    <a:pt x="21562" y="11817"/>
                    <a:pt x="21600" y="11314"/>
                    <a:pt x="21600" y="10799"/>
                  </a:cubicBezTo>
                  <a:cubicBezTo>
                    <a:pt x="21600" y="7626"/>
                    <a:pt x="20230" y="4772"/>
                    <a:pt x="18049" y="2796"/>
                  </a:cubicBezTo>
                  <a:close/>
                  <a:moveTo>
                    <a:pt x="13739" y="14349"/>
                  </a:moveTo>
                  <a:cubicBezTo>
                    <a:pt x="11074" y="13908"/>
                    <a:pt x="8601" y="12890"/>
                    <a:pt x="6450" y="11433"/>
                  </a:cubicBezTo>
                  <a:cubicBezTo>
                    <a:pt x="6101" y="11646"/>
                    <a:pt x="5691" y="11773"/>
                    <a:pt x="5251" y="11773"/>
                  </a:cubicBezTo>
                  <a:cubicBezTo>
                    <a:pt x="5090" y="11773"/>
                    <a:pt x="4933" y="11755"/>
                    <a:pt x="4781" y="11724"/>
                  </a:cubicBezTo>
                  <a:cubicBezTo>
                    <a:pt x="3750" y="13677"/>
                    <a:pt x="3093" y="15854"/>
                    <a:pt x="2903" y="18164"/>
                  </a:cubicBezTo>
                  <a:cubicBezTo>
                    <a:pt x="3931" y="19266"/>
                    <a:pt x="5186" y="20154"/>
                    <a:pt x="6595" y="20750"/>
                  </a:cubicBezTo>
                  <a:cubicBezTo>
                    <a:pt x="8345" y="18059"/>
                    <a:pt x="10792" y="15833"/>
                    <a:pt x="13739" y="14349"/>
                  </a:cubicBezTo>
                  <a:close/>
                  <a:moveTo>
                    <a:pt x="17258" y="15906"/>
                  </a:moveTo>
                  <a:cubicBezTo>
                    <a:pt x="17290" y="16340"/>
                    <a:pt x="17306" y="16780"/>
                    <a:pt x="17306" y="17222"/>
                  </a:cubicBezTo>
                  <a:cubicBezTo>
                    <a:pt x="17306" y="18003"/>
                    <a:pt x="17256" y="18770"/>
                    <a:pt x="17163" y="19525"/>
                  </a:cubicBezTo>
                  <a:cubicBezTo>
                    <a:pt x="18993" y="18186"/>
                    <a:pt x="20389" y="16288"/>
                    <a:pt x="21091" y="14080"/>
                  </a:cubicBezTo>
                  <a:cubicBezTo>
                    <a:pt x="20259" y="14281"/>
                    <a:pt x="19403" y="14425"/>
                    <a:pt x="18531" y="14508"/>
                  </a:cubicBezTo>
                  <a:cubicBezTo>
                    <a:pt x="18326" y="15137"/>
                    <a:pt x="17860" y="15646"/>
                    <a:pt x="17258" y="15906"/>
                  </a:cubicBezTo>
                  <a:close/>
                  <a:moveTo>
                    <a:pt x="14278" y="12804"/>
                  </a:moveTo>
                  <a:cubicBezTo>
                    <a:pt x="14421" y="12507"/>
                    <a:pt x="14624" y="12244"/>
                    <a:pt x="14874" y="12035"/>
                  </a:cubicBezTo>
                  <a:cubicBezTo>
                    <a:pt x="14196" y="9947"/>
                    <a:pt x="13122" y="8037"/>
                    <a:pt x="11738" y="6396"/>
                  </a:cubicBezTo>
                  <a:cubicBezTo>
                    <a:pt x="11462" y="6512"/>
                    <a:pt x="11160" y="6577"/>
                    <a:pt x="10842" y="6577"/>
                  </a:cubicBezTo>
                  <a:cubicBezTo>
                    <a:pt x="10343" y="6577"/>
                    <a:pt x="9883" y="6417"/>
                    <a:pt x="9507" y="6147"/>
                  </a:cubicBezTo>
                  <a:cubicBezTo>
                    <a:pt x="8673" y="6781"/>
                    <a:pt x="7903" y="7490"/>
                    <a:pt x="7202" y="8265"/>
                  </a:cubicBezTo>
                  <a:cubicBezTo>
                    <a:pt x="7421" y="8615"/>
                    <a:pt x="7550" y="9030"/>
                    <a:pt x="7550" y="9475"/>
                  </a:cubicBezTo>
                  <a:cubicBezTo>
                    <a:pt x="7550" y="9715"/>
                    <a:pt x="7513" y="9946"/>
                    <a:pt x="7444" y="10163"/>
                  </a:cubicBezTo>
                  <a:cubicBezTo>
                    <a:pt x="9459" y="11510"/>
                    <a:pt x="11779" y="12433"/>
                    <a:pt x="14278" y="12804"/>
                  </a:cubicBezTo>
                  <a:close/>
                  <a:moveTo>
                    <a:pt x="10842" y="1982"/>
                  </a:moveTo>
                  <a:cubicBezTo>
                    <a:pt x="11448" y="1982"/>
                    <a:pt x="11999" y="2219"/>
                    <a:pt x="12409" y="2604"/>
                  </a:cubicBezTo>
                  <a:cubicBezTo>
                    <a:pt x="13608" y="2088"/>
                    <a:pt x="14870" y="1692"/>
                    <a:pt x="16183" y="1439"/>
                  </a:cubicBezTo>
                  <a:cubicBezTo>
                    <a:pt x="14599" y="526"/>
                    <a:pt x="12761" y="0"/>
                    <a:pt x="10801" y="0"/>
                  </a:cubicBezTo>
                  <a:cubicBezTo>
                    <a:pt x="9464" y="0"/>
                    <a:pt x="8183" y="245"/>
                    <a:pt x="7001" y="690"/>
                  </a:cubicBezTo>
                  <a:cubicBezTo>
                    <a:pt x="7940" y="1152"/>
                    <a:pt x="8833" y="1693"/>
                    <a:pt x="9674" y="2303"/>
                  </a:cubicBezTo>
                  <a:cubicBezTo>
                    <a:pt x="10018" y="2100"/>
                    <a:pt x="10415" y="1982"/>
                    <a:pt x="10842" y="1982"/>
                  </a:cubicBezTo>
                  <a:close/>
                  <a:moveTo>
                    <a:pt x="2954" y="9475"/>
                  </a:moveTo>
                  <a:cubicBezTo>
                    <a:pt x="2954" y="9153"/>
                    <a:pt x="3021" y="8844"/>
                    <a:pt x="3141" y="8566"/>
                  </a:cubicBezTo>
                  <a:cubicBezTo>
                    <a:pt x="2404" y="7757"/>
                    <a:pt x="1736" y="6884"/>
                    <a:pt x="1151" y="5952"/>
                  </a:cubicBezTo>
                  <a:cubicBezTo>
                    <a:pt x="417" y="7410"/>
                    <a:pt x="0" y="9056"/>
                    <a:pt x="0" y="10799"/>
                  </a:cubicBezTo>
                  <a:cubicBezTo>
                    <a:pt x="0" y="12819"/>
                    <a:pt x="556" y="14708"/>
                    <a:pt x="1521" y="16325"/>
                  </a:cubicBezTo>
                  <a:cubicBezTo>
                    <a:pt x="1866" y="14381"/>
                    <a:pt x="2520" y="12545"/>
                    <a:pt x="3424" y="10861"/>
                  </a:cubicBezTo>
                  <a:cubicBezTo>
                    <a:pt x="3130" y="10477"/>
                    <a:pt x="2954" y="9996"/>
                    <a:pt x="2954" y="9475"/>
                  </a:cubicBezTo>
                  <a:close/>
                  <a:moveTo>
                    <a:pt x="5251" y="7176"/>
                  </a:moveTo>
                  <a:cubicBezTo>
                    <a:pt x="5487" y="7176"/>
                    <a:pt x="5715" y="7213"/>
                    <a:pt x="5930" y="7278"/>
                  </a:cubicBezTo>
                  <a:cubicBezTo>
                    <a:pt x="6738" y="6372"/>
                    <a:pt x="7636" y="5547"/>
                    <a:pt x="8608" y="4813"/>
                  </a:cubicBezTo>
                  <a:cubicBezTo>
                    <a:pt x="8567" y="4642"/>
                    <a:pt x="8543" y="4464"/>
                    <a:pt x="8543" y="4280"/>
                  </a:cubicBezTo>
                  <a:cubicBezTo>
                    <a:pt x="8543" y="4026"/>
                    <a:pt x="8587" y="3781"/>
                    <a:pt x="8663" y="3552"/>
                  </a:cubicBezTo>
                  <a:cubicBezTo>
                    <a:pt x="7575" y="2771"/>
                    <a:pt x="6391" y="2115"/>
                    <a:pt x="5131" y="1609"/>
                  </a:cubicBezTo>
                  <a:cubicBezTo>
                    <a:pt x="3949" y="2338"/>
                    <a:pt x="2920" y="3289"/>
                    <a:pt x="2099" y="4405"/>
                  </a:cubicBezTo>
                  <a:cubicBezTo>
                    <a:pt x="2708" y="5484"/>
                    <a:pt x="3433" y="6491"/>
                    <a:pt x="4256" y="7407"/>
                  </a:cubicBezTo>
                  <a:cubicBezTo>
                    <a:pt x="4557" y="7261"/>
                    <a:pt x="4895" y="7176"/>
                    <a:pt x="5251" y="7176"/>
                  </a:cubicBezTo>
                  <a:close/>
                </a:path>
              </a:pathLst>
            </a:custGeom>
            <a:solidFill>
              <a:srgbClr val="E4BF1B"/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išlîďe"/>
          <p:cNvGrpSpPr/>
          <p:nvPr/>
        </p:nvGrpSpPr>
        <p:grpSpPr>
          <a:xfrm>
            <a:off x="3758365" y="4389107"/>
            <a:ext cx="2108063" cy="970279"/>
            <a:chOff x="3633052" y="4946541"/>
            <a:chExt cx="2108063" cy="970279"/>
          </a:xfrm>
        </p:grpSpPr>
        <p:sp>
          <p:nvSpPr>
            <p:cNvPr id="62" name="ïṧ1idé"/>
            <p:cNvSpPr/>
            <p:nvPr/>
          </p:nvSpPr>
          <p:spPr bwMode="auto">
            <a:xfrm>
              <a:off x="3633052" y="5359421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100" dirty="0">
                  <a:solidFill>
                    <a:schemeClr val="bg1"/>
                  </a:solidFill>
                </a:rPr>
                <a:t>Copy paste fonts. Choose the only option to retain text.</a:t>
              </a:r>
              <a:endParaRPr lang="en-US" altLang="zh-CN" sz="1100" dirty="0">
                <a:solidFill>
                  <a:schemeClr val="bg1"/>
                </a:solidFill>
              </a:endParaRPr>
            </a:p>
          </p:txBody>
        </p:sp>
        <p:sp>
          <p:nvSpPr>
            <p:cNvPr id="63" name="ïṥlïḍê"/>
            <p:cNvSpPr txBox="1"/>
            <p:nvPr/>
          </p:nvSpPr>
          <p:spPr bwMode="auto">
            <a:xfrm>
              <a:off x="3633052" y="4946541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>
                  <a:solidFill>
                    <a:srgbClr val="E4BF1B"/>
                  </a:solidFill>
                </a:rPr>
                <a:t>Text here</a:t>
              </a:r>
              <a:endParaRPr lang="en-US" altLang="zh-CN" sz="1800" b="1" dirty="0">
                <a:solidFill>
                  <a:srgbClr val="E4BF1B"/>
                </a:solidFill>
              </a:endParaRPr>
            </a:p>
          </p:txBody>
        </p:sp>
      </p:grpSp>
      <p:grpSp>
        <p:nvGrpSpPr>
          <p:cNvPr id="50" name="ïşļîďê"/>
          <p:cNvGrpSpPr/>
          <p:nvPr/>
        </p:nvGrpSpPr>
        <p:grpSpPr>
          <a:xfrm>
            <a:off x="1191160" y="4389107"/>
            <a:ext cx="2108063" cy="970279"/>
            <a:chOff x="748252" y="4946541"/>
            <a:chExt cx="2108063" cy="970279"/>
          </a:xfrm>
        </p:grpSpPr>
        <p:sp>
          <p:nvSpPr>
            <p:cNvPr id="60" name="ïṩḷîḋé"/>
            <p:cNvSpPr/>
            <p:nvPr/>
          </p:nvSpPr>
          <p:spPr bwMode="auto">
            <a:xfrm>
              <a:off x="748252" y="5359421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100" dirty="0">
                  <a:solidFill>
                    <a:schemeClr val="bg1"/>
                  </a:solidFill>
                </a:rPr>
                <a:t>Copy paste fonts. Choose the only option to retain text.</a:t>
              </a:r>
              <a:endParaRPr lang="en-US" altLang="zh-CN" sz="1100" dirty="0">
                <a:solidFill>
                  <a:schemeClr val="bg1"/>
                </a:solidFill>
              </a:endParaRPr>
            </a:p>
          </p:txBody>
        </p:sp>
        <p:sp>
          <p:nvSpPr>
            <p:cNvPr id="61" name="iSľiďé"/>
            <p:cNvSpPr txBox="1"/>
            <p:nvPr/>
          </p:nvSpPr>
          <p:spPr bwMode="auto">
            <a:xfrm>
              <a:off x="748252" y="4946541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>
                  <a:solidFill>
                    <a:srgbClr val="E4BF1B"/>
                  </a:solidFill>
                </a:rPr>
                <a:t>Text here</a:t>
              </a:r>
              <a:endParaRPr lang="en-US" altLang="zh-CN" sz="1800" b="1" dirty="0">
                <a:solidFill>
                  <a:srgbClr val="E4BF1B"/>
                </a:solidFill>
              </a:endParaRPr>
            </a:p>
          </p:txBody>
        </p:sp>
      </p:grpSp>
      <p:grpSp>
        <p:nvGrpSpPr>
          <p:cNvPr id="51" name="íslïḋe"/>
          <p:cNvGrpSpPr/>
          <p:nvPr/>
        </p:nvGrpSpPr>
        <p:grpSpPr>
          <a:xfrm>
            <a:off x="8892777" y="4389107"/>
            <a:ext cx="2108063" cy="970279"/>
            <a:chOff x="9325650" y="4946541"/>
            <a:chExt cx="2108063" cy="970279"/>
          </a:xfrm>
        </p:grpSpPr>
        <p:sp>
          <p:nvSpPr>
            <p:cNvPr id="58" name="iślïďè"/>
            <p:cNvSpPr/>
            <p:nvPr/>
          </p:nvSpPr>
          <p:spPr bwMode="auto">
            <a:xfrm>
              <a:off x="9325650" y="5359421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100" dirty="0">
                  <a:solidFill>
                    <a:schemeClr val="bg1"/>
                  </a:solidFill>
                </a:rPr>
                <a:t>Copy paste fonts. Choose the only option to retain text.</a:t>
              </a:r>
              <a:endParaRPr lang="en-US" altLang="zh-CN" sz="1100" dirty="0">
                <a:solidFill>
                  <a:schemeClr val="bg1"/>
                </a:solidFill>
              </a:endParaRPr>
            </a:p>
          </p:txBody>
        </p:sp>
        <p:sp>
          <p:nvSpPr>
            <p:cNvPr id="59" name="iṥḻîḓe"/>
            <p:cNvSpPr txBox="1"/>
            <p:nvPr/>
          </p:nvSpPr>
          <p:spPr bwMode="auto">
            <a:xfrm>
              <a:off x="9325650" y="4946541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>
                  <a:solidFill>
                    <a:srgbClr val="E4BF1B"/>
                  </a:solidFill>
                </a:rPr>
                <a:t>Text here</a:t>
              </a:r>
              <a:endParaRPr lang="en-US" altLang="zh-CN" sz="1800" b="1" dirty="0">
                <a:solidFill>
                  <a:srgbClr val="E4BF1B"/>
                </a:solidFill>
              </a:endParaRPr>
            </a:p>
          </p:txBody>
        </p:sp>
      </p:grpSp>
      <p:grpSp>
        <p:nvGrpSpPr>
          <p:cNvPr id="52" name="iślíḋê"/>
          <p:cNvGrpSpPr/>
          <p:nvPr/>
        </p:nvGrpSpPr>
        <p:grpSpPr>
          <a:xfrm>
            <a:off x="6325569" y="4389107"/>
            <a:ext cx="2108063" cy="970279"/>
            <a:chOff x="6440850" y="4946541"/>
            <a:chExt cx="2108063" cy="970279"/>
          </a:xfrm>
        </p:grpSpPr>
        <p:sp>
          <p:nvSpPr>
            <p:cNvPr id="56" name="îSḷîďê"/>
            <p:cNvSpPr/>
            <p:nvPr/>
          </p:nvSpPr>
          <p:spPr bwMode="auto">
            <a:xfrm>
              <a:off x="6440850" y="5359421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100" dirty="0">
                  <a:solidFill>
                    <a:schemeClr val="bg1"/>
                  </a:solidFill>
                </a:rPr>
                <a:t>Copy paste fonts. Choose the only option to retain text.</a:t>
              </a:r>
              <a:endParaRPr lang="en-US" altLang="zh-CN" sz="1100" dirty="0">
                <a:solidFill>
                  <a:schemeClr val="bg1"/>
                </a:solidFill>
              </a:endParaRPr>
            </a:p>
          </p:txBody>
        </p:sp>
        <p:sp>
          <p:nvSpPr>
            <p:cNvPr id="57" name="isľídé"/>
            <p:cNvSpPr txBox="1"/>
            <p:nvPr/>
          </p:nvSpPr>
          <p:spPr bwMode="auto">
            <a:xfrm>
              <a:off x="6440850" y="4946541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>
                  <a:solidFill>
                    <a:srgbClr val="E4BF1B"/>
                  </a:solidFill>
                </a:rPr>
                <a:t>Text here</a:t>
              </a:r>
              <a:endParaRPr lang="en-US" altLang="zh-CN" sz="1800" b="1" dirty="0">
                <a:solidFill>
                  <a:srgbClr val="E4BF1B"/>
                </a:solidFill>
              </a:endParaRPr>
            </a:p>
          </p:txBody>
        </p:sp>
      </p:grpSp>
      <p:cxnSp>
        <p:nvCxnSpPr>
          <p:cNvPr id="53" name="直接连接符 52"/>
          <p:cNvCxnSpPr/>
          <p:nvPr/>
        </p:nvCxnSpPr>
        <p:spPr>
          <a:xfrm>
            <a:off x="6095998" y="4317032"/>
            <a:ext cx="0" cy="1114428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3528794" y="4317032"/>
            <a:ext cx="0" cy="1114428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8663205" y="4317032"/>
            <a:ext cx="0" cy="1114428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4" r="9563"/>
          <a:stretch>
            <a:fillRect/>
          </a:stretch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231726" y="631629"/>
            <a:ext cx="9728548" cy="5218960"/>
            <a:chOff x="540152" y="405114"/>
            <a:chExt cx="11111696" cy="5960962"/>
          </a:xfrm>
        </p:grpSpPr>
        <p:sp>
          <p:nvSpPr>
            <p:cNvPr id="8" name="矩形 7"/>
            <p:cNvSpPr/>
            <p:nvPr/>
          </p:nvSpPr>
          <p:spPr>
            <a:xfrm>
              <a:off x="540152" y="405114"/>
              <a:ext cx="11111696" cy="5960962"/>
            </a:xfrm>
            <a:prstGeom prst="rect">
              <a:avLst/>
            </a:prstGeom>
            <a:solidFill>
              <a:srgbClr val="03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681214" y="558505"/>
              <a:ext cx="10829570" cy="5604076"/>
            </a:xfrm>
            <a:prstGeom prst="rect">
              <a:avLst/>
            </a:prstGeom>
            <a:noFill/>
            <a:ln>
              <a:solidFill>
                <a:srgbClr val="E4B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94" r="42064" b="7246"/>
          <a:stretch>
            <a:fillRect/>
          </a:stretch>
        </p:blipFill>
        <p:spPr>
          <a:xfrm rot="16200000">
            <a:off x="5904440" y="2082092"/>
            <a:ext cx="4537275" cy="597523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3379580" y="1399065"/>
            <a:ext cx="5432837" cy="2804008"/>
            <a:chOff x="3686761" y="1490364"/>
            <a:chExt cx="5432837" cy="2804008"/>
          </a:xfrm>
        </p:grpSpPr>
        <p:sp>
          <p:nvSpPr>
            <p:cNvPr id="21" name="文本框 20"/>
            <p:cNvSpPr txBox="1"/>
            <p:nvPr/>
          </p:nvSpPr>
          <p:spPr>
            <a:xfrm>
              <a:off x="5597841" y="1490364"/>
              <a:ext cx="161067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500" b="1" i="0" u="none" strike="noStrike" kern="1200" cap="none" spc="0" normalizeH="0" baseline="0" noProof="0" dirty="0">
                  <a:ln>
                    <a:gradFill>
                      <a:gsLst>
                        <a:gs pos="0">
                          <a:schemeClr val="bg1"/>
                        </a:gs>
                        <a:gs pos="83000">
                          <a:schemeClr val="bg1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  <a:noFill/>
                  <a:effectLst>
                    <a:outerShdw blurRad="152400" sx="108000" sy="108000" algn="ctr" rotWithShape="0">
                      <a:prstClr val="black">
                        <a:alpha val="27000"/>
                      </a:prstClr>
                    </a:outerShdw>
                  </a:effectLst>
                  <a:uLnTx/>
                  <a:uFillTx/>
                  <a:latin typeface="Impact" panose="020B0806030902050204" pitchFamily="34" charset="0"/>
                  <a:ea typeface="等线" panose="02010600030101010101" charset="-122"/>
                  <a:cs typeface="+mn-cs"/>
                </a:rPr>
                <a:t>01</a:t>
              </a:r>
              <a:endParaRPr kumimoji="0" lang="zh-CN" altLang="en-US" sz="11500" b="1" i="0" u="none" strike="noStrike" kern="1200" cap="none" spc="0" normalizeH="0" baseline="0" noProof="0" dirty="0">
                <a:ln>
                  <a:gradFill>
                    <a:gsLst>
                      <a:gs pos="0">
                        <a:schemeClr val="bg1"/>
                      </a:gs>
                      <a:gs pos="83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effectLst>
                  <a:outerShdw blurRad="152400" sx="108000" sy="108000" algn="ctr" rotWithShape="0">
                    <a:prstClr val="black">
                      <a:alpha val="27000"/>
                    </a:prstClr>
                  </a:outerShdw>
                </a:effectLst>
                <a:uLnTx/>
                <a:uFillTx/>
                <a:latin typeface="Impact" panose="020B0806030902050204" pitchFamily="34" charset="0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3686761" y="2661552"/>
              <a:ext cx="5432837" cy="1632820"/>
              <a:chOff x="3686761" y="2661552"/>
              <a:chExt cx="5432837" cy="1632820"/>
            </a:xfrm>
          </p:grpSpPr>
          <p:sp>
            <p:nvSpPr>
              <p:cNvPr id="23" name="TextBox 6"/>
              <p:cNvSpPr txBox="1"/>
              <p:nvPr/>
            </p:nvSpPr>
            <p:spPr>
              <a:xfrm>
                <a:off x="3686761" y="3677215"/>
                <a:ext cx="5432837" cy="617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2286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ource Sans Pro Light"/>
                    <a:ea typeface="+mn-ea"/>
                    <a:cs typeface="+mn-cs"/>
                  </a:rPr>
                  <a:t>Studio is a fast way to start your responsive web design projects that harnesses the power of Sass and Compass. 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Sans Pro Light"/>
                  <a:ea typeface="+mn-ea"/>
                  <a:cs typeface="+mn-cs"/>
                </a:endParaRPr>
              </a:p>
            </p:txBody>
          </p:sp>
          <p:sp>
            <p:nvSpPr>
              <p:cNvPr id="24" name="TextBox 7"/>
              <p:cNvSpPr txBox="1"/>
              <p:nvPr/>
            </p:nvSpPr>
            <p:spPr>
              <a:xfrm>
                <a:off x="4232903" y="2661552"/>
                <a:ext cx="434055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dist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6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4BF1B"/>
                    </a:solidFill>
                    <a:effectLst/>
                    <a:uLnTx/>
                    <a:uFillTx/>
                    <a:latin typeface="Impact" panose="020B0806030902050204" pitchFamily="34" charset="0"/>
                  </a:rPr>
                  <a:t>ANALYSIS</a:t>
                </a:r>
                <a:endParaRPr kumimoji="0" lang="en-US" sz="6000" i="0" u="none" strike="noStrike" kern="3000" cap="none" spc="30" normalizeH="0" baseline="0" noProof="0" dirty="0">
                  <a:ln>
                    <a:noFill/>
                  </a:ln>
                  <a:solidFill>
                    <a:srgbClr val="E4BF1B"/>
                  </a:solidFill>
                  <a:effectLst/>
                  <a:uLnTx/>
                  <a:uFillTx/>
                  <a:latin typeface="Impact" panose="020B080603090205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4" r="9563"/>
          <a:stretch>
            <a:fillRect/>
          </a:stretch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167638" y="182880"/>
            <a:ext cx="11856722" cy="6492240"/>
            <a:chOff x="540152" y="405114"/>
            <a:chExt cx="11111696" cy="5960962"/>
          </a:xfrm>
        </p:grpSpPr>
        <p:sp>
          <p:nvSpPr>
            <p:cNvPr id="21" name="矩形 20"/>
            <p:cNvSpPr/>
            <p:nvPr/>
          </p:nvSpPr>
          <p:spPr>
            <a:xfrm>
              <a:off x="540152" y="405114"/>
              <a:ext cx="11111696" cy="5960962"/>
            </a:xfrm>
            <a:prstGeom prst="rect">
              <a:avLst/>
            </a:prstGeom>
            <a:solidFill>
              <a:srgbClr val="03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81214" y="558505"/>
              <a:ext cx="10829570" cy="5604076"/>
            </a:xfrm>
            <a:prstGeom prst="rect">
              <a:avLst/>
            </a:prstGeom>
            <a:noFill/>
            <a:ln>
              <a:solidFill>
                <a:srgbClr val="E4B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38" name="图片占位符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5" r="30281"/>
          <a:stretch>
            <a:fillRect/>
          </a:stretch>
        </p:blipFill>
        <p:spPr>
          <a:xfrm>
            <a:off x="1091873" y="2823403"/>
            <a:ext cx="2372523" cy="2875935"/>
          </a:xfrm>
          <a:custGeom>
            <a:avLst/>
            <a:gdLst>
              <a:gd name="connsiteX0" fmla="*/ 26715 w 2372523"/>
              <a:gd name="connsiteY0" fmla="*/ 0 h 2875935"/>
              <a:gd name="connsiteX1" fmla="*/ 2345808 w 2372523"/>
              <a:gd name="connsiteY1" fmla="*/ 0 h 2875935"/>
              <a:gd name="connsiteX2" fmla="*/ 2372523 w 2372523"/>
              <a:gd name="connsiteY2" fmla="*/ 26715 h 2875935"/>
              <a:gd name="connsiteX3" fmla="*/ 2372523 w 2372523"/>
              <a:gd name="connsiteY3" fmla="*/ 2849220 h 2875935"/>
              <a:gd name="connsiteX4" fmla="*/ 2345808 w 2372523"/>
              <a:gd name="connsiteY4" fmla="*/ 2875935 h 2875935"/>
              <a:gd name="connsiteX5" fmla="*/ 26715 w 2372523"/>
              <a:gd name="connsiteY5" fmla="*/ 2875935 h 2875935"/>
              <a:gd name="connsiteX6" fmla="*/ 0 w 2372523"/>
              <a:gd name="connsiteY6" fmla="*/ 2849220 h 2875935"/>
              <a:gd name="connsiteX7" fmla="*/ 0 w 2372523"/>
              <a:gd name="connsiteY7" fmla="*/ 26715 h 2875935"/>
              <a:gd name="connsiteX8" fmla="*/ 26715 w 2372523"/>
              <a:gd name="connsiteY8" fmla="*/ 0 h 2875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72523" h="2875935">
                <a:moveTo>
                  <a:pt x="26715" y="0"/>
                </a:moveTo>
                <a:lnTo>
                  <a:pt x="2345808" y="0"/>
                </a:lnTo>
                <a:cubicBezTo>
                  <a:pt x="2360562" y="0"/>
                  <a:pt x="2372523" y="11961"/>
                  <a:pt x="2372523" y="26715"/>
                </a:cubicBezTo>
                <a:lnTo>
                  <a:pt x="2372523" y="2849220"/>
                </a:lnTo>
                <a:cubicBezTo>
                  <a:pt x="2372523" y="2863974"/>
                  <a:pt x="2360562" y="2875935"/>
                  <a:pt x="2345808" y="2875935"/>
                </a:cubicBezTo>
                <a:lnTo>
                  <a:pt x="26715" y="2875935"/>
                </a:lnTo>
                <a:cubicBezTo>
                  <a:pt x="11961" y="2875935"/>
                  <a:pt x="0" y="2863974"/>
                  <a:pt x="0" y="2849220"/>
                </a:cubicBezTo>
                <a:lnTo>
                  <a:pt x="0" y="26715"/>
                </a:lnTo>
                <a:cubicBezTo>
                  <a:pt x="0" y="11961"/>
                  <a:pt x="11961" y="0"/>
                  <a:pt x="26715" y="0"/>
                </a:cubicBezTo>
                <a:close/>
              </a:path>
            </a:pathLst>
          </a:custGeom>
          <a:solidFill>
            <a:sysClr val="window" lastClr="FFFFFF">
              <a:lumMod val="95000"/>
              <a:alpha val="30000"/>
            </a:sysClr>
          </a:solidFill>
        </p:spPr>
      </p:pic>
      <p:pic>
        <p:nvPicPr>
          <p:cNvPr id="39" name="图片占位符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2" r="22512"/>
          <a:stretch>
            <a:fillRect/>
          </a:stretch>
        </p:blipFill>
        <p:spPr>
          <a:xfrm>
            <a:off x="6202683" y="2823403"/>
            <a:ext cx="2372523" cy="2875935"/>
          </a:xfrm>
          <a:custGeom>
            <a:avLst/>
            <a:gdLst>
              <a:gd name="connsiteX0" fmla="*/ 26715 w 2372523"/>
              <a:gd name="connsiteY0" fmla="*/ 0 h 2875935"/>
              <a:gd name="connsiteX1" fmla="*/ 2345808 w 2372523"/>
              <a:gd name="connsiteY1" fmla="*/ 0 h 2875935"/>
              <a:gd name="connsiteX2" fmla="*/ 2372523 w 2372523"/>
              <a:gd name="connsiteY2" fmla="*/ 26715 h 2875935"/>
              <a:gd name="connsiteX3" fmla="*/ 2372523 w 2372523"/>
              <a:gd name="connsiteY3" fmla="*/ 2849220 h 2875935"/>
              <a:gd name="connsiteX4" fmla="*/ 2345808 w 2372523"/>
              <a:gd name="connsiteY4" fmla="*/ 2875935 h 2875935"/>
              <a:gd name="connsiteX5" fmla="*/ 26715 w 2372523"/>
              <a:gd name="connsiteY5" fmla="*/ 2875935 h 2875935"/>
              <a:gd name="connsiteX6" fmla="*/ 0 w 2372523"/>
              <a:gd name="connsiteY6" fmla="*/ 2849220 h 2875935"/>
              <a:gd name="connsiteX7" fmla="*/ 0 w 2372523"/>
              <a:gd name="connsiteY7" fmla="*/ 26715 h 2875935"/>
              <a:gd name="connsiteX8" fmla="*/ 26715 w 2372523"/>
              <a:gd name="connsiteY8" fmla="*/ 0 h 2875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72523" h="2875935">
                <a:moveTo>
                  <a:pt x="26715" y="0"/>
                </a:moveTo>
                <a:lnTo>
                  <a:pt x="2345808" y="0"/>
                </a:lnTo>
                <a:cubicBezTo>
                  <a:pt x="2360562" y="0"/>
                  <a:pt x="2372523" y="11961"/>
                  <a:pt x="2372523" y="26715"/>
                </a:cubicBezTo>
                <a:lnTo>
                  <a:pt x="2372523" y="2849220"/>
                </a:lnTo>
                <a:cubicBezTo>
                  <a:pt x="2372523" y="2863974"/>
                  <a:pt x="2360562" y="2875935"/>
                  <a:pt x="2345808" y="2875935"/>
                </a:cubicBezTo>
                <a:lnTo>
                  <a:pt x="26715" y="2875935"/>
                </a:lnTo>
                <a:cubicBezTo>
                  <a:pt x="11961" y="2875935"/>
                  <a:pt x="0" y="2863974"/>
                  <a:pt x="0" y="2849220"/>
                </a:cubicBezTo>
                <a:lnTo>
                  <a:pt x="0" y="26715"/>
                </a:lnTo>
                <a:cubicBezTo>
                  <a:pt x="0" y="11961"/>
                  <a:pt x="11961" y="0"/>
                  <a:pt x="26715" y="0"/>
                </a:cubicBezTo>
                <a:close/>
              </a:path>
            </a:pathLst>
          </a:custGeom>
          <a:solidFill>
            <a:sysClr val="window" lastClr="FFFFFF">
              <a:lumMod val="95000"/>
              <a:alpha val="30000"/>
            </a:sysClr>
          </a:solidFill>
        </p:spPr>
      </p:pic>
      <p:pic>
        <p:nvPicPr>
          <p:cNvPr id="40" name="图片占位符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4" r="22494"/>
          <a:stretch>
            <a:fillRect/>
          </a:stretch>
        </p:blipFill>
        <p:spPr>
          <a:xfrm>
            <a:off x="8758088" y="2823403"/>
            <a:ext cx="2372523" cy="2875935"/>
          </a:xfrm>
          <a:custGeom>
            <a:avLst/>
            <a:gdLst>
              <a:gd name="connsiteX0" fmla="*/ 26715 w 2372523"/>
              <a:gd name="connsiteY0" fmla="*/ 0 h 2875935"/>
              <a:gd name="connsiteX1" fmla="*/ 2345808 w 2372523"/>
              <a:gd name="connsiteY1" fmla="*/ 0 h 2875935"/>
              <a:gd name="connsiteX2" fmla="*/ 2372523 w 2372523"/>
              <a:gd name="connsiteY2" fmla="*/ 26715 h 2875935"/>
              <a:gd name="connsiteX3" fmla="*/ 2372523 w 2372523"/>
              <a:gd name="connsiteY3" fmla="*/ 2849220 h 2875935"/>
              <a:gd name="connsiteX4" fmla="*/ 2345808 w 2372523"/>
              <a:gd name="connsiteY4" fmla="*/ 2875935 h 2875935"/>
              <a:gd name="connsiteX5" fmla="*/ 26715 w 2372523"/>
              <a:gd name="connsiteY5" fmla="*/ 2875935 h 2875935"/>
              <a:gd name="connsiteX6" fmla="*/ 0 w 2372523"/>
              <a:gd name="connsiteY6" fmla="*/ 2849220 h 2875935"/>
              <a:gd name="connsiteX7" fmla="*/ 0 w 2372523"/>
              <a:gd name="connsiteY7" fmla="*/ 26715 h 2875935"/>
              <a:gd name="connsiteX8" fmla="*/ 26715 w 2372523"/>
              <a:gd name="connsiteY8" fmla="*/ 0 h 2875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72523" h="2875935">
                <a:moveTo>
                  <a:pt x="26715" y="0"/>
                </a:moveTo>
                <a:lnTo>
                  <a:pt x="2345808" y="0"/>
                </a:lnTo>
                <a:cubicBezTo>
                  <a:pt x="2360562" y="0"/>
                  <a:pt x="2372523" y="11961"/>
                  <a:pt x="2372523" y="26715"/>
                </a:cubicBezTo>
                <a:lnTo>
                  <a:pt x="2372523" y="2849220"/>
                </a:lnTo>
                <a:cubicBezTo>
                  <a:pt x="2372523" y="2863974"/>
                  <a:pt x="2360562" y="2875935"/>
                  <a:pt x="2345808" y="2875935"/>
                </a:cubicBezTo>
                <a:lnTo>
                  <a:pt x="26715" y="2875935"/>
                </a:lnTo>
                <a:cubicBezTo>
                  <a:pt x="11961" y="2875935"/>
                  <a:pt x="0" y="2863974"/>
                  <a:pt x="0" y="2849220"/>
                </a:cubicBezTo>
                <a:lnTo>
                  <a:pt x="0" y="26715"/>
                </a:lnTo>
                <a:cubicBezTo>
                  <a:pt x="0" y="11961"/>
                  <a:pt x="11961" y="0"/>
                  <a:pt x="26715" y="0"/>
                </a:cubicBezTo>
                <a:close/>
              </a:path>
            </a:pathLst>
          </a:custGeom>
          <a:solidFill>
            <a:sysClr val="window" lastClr="FFFFFF">
              <a:lumMod val="95000"/>
              <a:alpha val="30000"/>
            </a:sysClr>
          </a:solidFill>
        </p:spPr>
      </p:pic>
      <p:pic>
        <p:nvPicPr>
          <p:cNvPr id="41" name="图片占位符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2" r="22512"/>
          <a:stretch>
            <a:fillRect/>
          </a:stretch>
        </p:blipFill>
        <p:spPr>
          <a:xfrm>
            <a:off x="3647278" y="2823403"/>
            <a:ext cx="2372523" cy="2875935"/>
          </a:xfrm>
          <a:custGeom>
            <a:avLst/>
            <a:gdLst>
              <a:gd name="connsiteX0" fmla="*/ 26715 w 2372523"/>
              <a:gd name="connsiteY0" fmla="*/ 0 h 2875935"/>
              <a:gd name="connsiteX1" fmla="*/ 2345808 w 2372523"/>
              <a:gd name="connsiteY1" fmla="*/ 0 h 2875935"/>
              <a:gd name="connsiteX2" fmla="*/ 2372523 w 2372523"/>
              <a:gd name="connsiteY2" fmla="*/ 26715 h 2875935"/>
              <a:gd name="connsiteX3" fmla="*/ 2372523 w 2372523"/>
              <a:gd name="connsiteY3" fmla="*/ 2849220 h 2875935"/>
              <a:gd name="connsiteX4" fmla="*/ 2345808 w 2372523"/>
              <a:gd name="connsiteY4" fmla="*/ 2875935 h 2875935"/>
              <a:gd name="connsiteX5" fmla="*/ 26715 w 2372523"/>
              <a:gd name="connsiteY5" fmla="*/ 2875935 h 2875935"/>
              <a:gd name="connsiteX6" fmla="*/ 0 w 2372523"/>
              <a:gd name="connsiteY6" fmla="*/ 2849220 h 2875935"/>
              <a:gd name="connsiteX7" fmla="*/ 0 w 2372523"/>
              <a:gd name="connsiteY7" fmla="*/ 26715 h 2875935"/>
              <a:gd name="connsiteX8" fmla="*/ 26715 w 2372523"/>
              <a:gd name="connsiteY8" fmla="*/ 0 h 2875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72523" h="2875935">
                <a:moveTo>
                  <a:pt x="26715" y="0"/>
                </a:moveTo>
                <a:lnTo>
                  <a:pt x="2345808" y="0"/>
                </a:lnTo>
                <a:cubicBezTo>
                  <a:pt x="2360562" y="0"/>
                  <a:pt x="2372523" y="11961"/>
                  <a:pt x="2372523" y="26715"/>
                </a:cubicBezTo>
                <a:lnTo>
                  <a:pt x="2372523" y="2849220"/>
                </a:lnTo>
                <a:cubicBezTo>
                  <a:pt x="2372523" y="2863974"/>
                  <a:pt x="2360562" y="2875935"/>
                  <a:pt x="2345808" y="2875935"/>
                </a:cubicBezTo>
                <a:lnTo>
                  <a:pt x="26715" y="2875935"/>
                </a:lnTo>
                <a:cubicBezTo>
                  <a:pt x="11961" y="2875935"/>
                  <a:pt x="0" y="2863974"/>
                  <a:pt x="0" y="2849220"/>
                </a:cubicBezTo>
                <a:lnTo>
                  <a:pt x="0" y="26715"/>
                </a:lnTo>
                <a:cubicBezTo>
                  <a:pt x="0" y="11961"/>
                  <a:pt x="11961" y="0"/>
                  <a:pt x="26715" y="0"/>
                </a:cubicBezTo>
                <a:close/>
              </a:path>
            </a:pathLst>
          </a:custGeom>
          <a:solidFill>
            <a:sysClr val="window" lastClr="FFFFFF">
              <a:lumMod val="95000"/>
              <a:alpha val="30000"/>
            </a:sysClr>
          </a:solidFill>
        </p:spPr>
      </p:pic>
      <p:sp>
        <p:nvSpPr>
          <p:cNvPr id="42" name="Rectangle: Rounded Corners 30"/>
          <p:cNvSpPr/>
          <p:nvPr/>
        </p:nvSpPr>
        <p:spPr>
          <a:xfrm>
            <a:off x="3647277" y="4949961"/>
            <a:ext cx="2372523" cy="749376"/>
          </a:xfrm>
          <a:prstGeom prst="roundRect">
            <a:avLst>
              <a:gd name="adj" fmla="val 1126"/>
            </a:avLst>
          </a:prstGeom>
          <a:solidFill>
            <a:srgbClr val="E4BF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kern="0">
              <a:solidFill>
                <a:schemeClr val="bg1"/>
              </a:solidFill>
              <a:latin typeface="Segoe UI" panose="020B0502040204020203"/>
            </a:endParaRPr>
          </a:p>
        </p:txBody>
      </p:sp>
      <p:grpSp>
        <p:nvGrpSpPr>
          <p:cNvPr id="75" name="Group 1"/>
          <p:cNvGrpSpPr/>
          <p:nvPr/>
        </p:nvGrpSpPr>
        <p:grpSpPr>
          <a:xfrm>
            <a:off x="1116453" y="1096045"/>
            <a:ext cx="3398218" cy="1438787"/>
            <a:chOff x="1101213" y="1249025"/>
            <a:chExt cx="3398218" cy="1438787"/>
          </a:xfrm>
        </p:grpSpPr>
        <p:sp>
          <p:nvSpPr>
            <p:cNvPr id="76" name="TextBox 36"/>
            <p:cNvSpPr txBox="1"/>
            <p:nvPr/>
          </p:nvSpPr>
          <p:spPr>
            <a:xfrm>
              <a:off x="1101213" y="1487483"/>
              <a:ext cx="339821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E4BF1B"/>
                  </a:solidFill>
                  <a:latin typeface="Muli"/>
                </a:rPr>
                <a:t>Our</a:t>
              </a:r>
              <a:endParaRPr lang="en-US" sz="3600" dirty="0">
                <a:solidFill>
                  <a:srgbClr val="E4BF1B"/>
                </a:solidFill>
                <a:latin typeface="Muli"/>
              </a:endParaRPr>
            </a:p>
            <a:p>
              <a:r>
                <a:rPr lang="en-US" sz="3600" b="1" dirty="0">
                  <a:solidFill>
                    <a:srgbClr val="E4BF1B"/>
                  </a:solidFill>
                  <a:latin typeface="Muli"/>
                </a:rPr>
                <a:t>Professionals</a:t>
              </a:r>
              <a:endParaRPr lang="en-US" sz="3600" b="1" dirty="0">
                <a:solidFill>
                  <a:srgbClr val="E4BF1B"/>
                </a:solidFill>
                <a:latin typeface="Muli"/>
              </a:endParaRPr>
            </a:p>
          </p:txBody>
        </p:sp>
        <p:sp>
          <p:nvSpPr>
            <p:cNvPr id="77" name="TextBox 37"/>
            <p:cNvSpPr txBox="1"/>
            <p:nvPr/>
          </p:nvSpPr>
          <p:spPr>
            <a:xfrm>
              <a:off x="1101213" y="1249025"/>
              <a:ext cx="339821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spc="300" dirty="0">
                  <a:solidFill>
                    <a:schemeClr val="bg1"/>
                  </a:solidFill>
                  <a:latin typeface="Muli"/>
                </a:rPr>
                <a:t>Description text</a:t>
              </a:r>
              <a:endParaRPr lang="en-US" sz="1050" spc="300" dirty="0">
                <a:solidFill>
                  <a:schemeClr val="bg1"/>
                </a:solidFill>
                <a:latin typeface="Muli"/>
              </a:endParaRPr>
            </a:p>
          </p:txBody>
        </p:sp>
      </p:grpSp>
      <p:grpSp>
        <p:nvGrpSpPr>
          <p:cNvPr id="78" name="Group 3"/>
          <p:cNvGrpSpPr/>
          <p:nvPr/>
        </p:nvGrpSpPr>
        <p:grpSpPr>
          <a:xfrm>
            <a:off x="8059900" y="2227055"/>
            <a:ext cx="3070710" cy="307777"/>
            <a:chOff x="8044660" y="2380035"/>
            <a:chExt cx="3070710" cy="307777"/>
          </a:xfrm>
        </p:grpSpPr>
        <p:sp>
          <p:nvSpPr>
            <p:cNvPr id="79" name="TextBox 79"/>
            <p:cNvSpPr txBox="1"/>
            <p:nvPr/>
          </p:nvSpPr>
          <p:spPr>
            <a:xfrm>
              <a:off x="8044660" y="2380035"/>
              <a:ext cx="2305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uli"/>
                </a:rPr>
                <a:t>Designer team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uli"/>
              </a:endParaRPr>
            </a:p>
          </p:txBody>
        </p:sp>
        <p:grpSp>
          <p:nvGrpSpPr>
            <p:cNvPr id="80" name="Group 88"/>
            <p:cNvGrpSpPr/>
            <p:nvPr/>
          </p:nvGrpSpPr>
          <p:grpSpPr>
            <a:xfrm>
              <a:off x="10499319" y="2435233"/>
              <a:ext cx="616051" cy="233527"/>
              <a:chOff x="10499319" y="2435233"/>
              <a:chExt cx="616051" cy="233527"/>
            </a:xfrm>
          </p:grpSpPr>
          <p:grpSp>
            <p:nvGrpSpPr>
              <p:cNvPr id="81" name="Group 87"/>
              <p:cNvGrpSpPr/>
              <p:nvPr/>
            </p:nvGrpSpPr>
            <p:grpSpPr>
              <a:xfrm>
                <a:off x="10881843" y="2435233"/>
                <a:ext cx="233527" cy="233527"/>
                <a:chOff x="10881843" y="2435233"/>
                <a:chExt cx="233527" cy="233527"/>
              </a:xfrm>
            </p:grpSpPr>
            <p:sp>
              <p:nvSpPr>
                <p:cNvPr id="85" name="Oval 81"/>
                <p:cNvSpPr/>
                <p:nvPr/>
              </p:nvSpPr>
              <p:spPr>
                <a:xfrm>
                  <a:off x="10881843" y="2435233"/>
                  <a:ext cx="233527" cy="233527"/>
                </a:xfrm>
                <a:prstGeom prst="ellipse">
                  <a:avLst/>
                </a:prstGeom>
                <a:solidFill>
                  <a:sysClr val="window" lastClr="FFFFFF">
                    <a:lumMod val="85000"/>
                    <a:alpha val="2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 panose="020B0502040204020203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Freeform 45"/>
                <p:cNvSpPr/>
                <p:nvPr/>
              </p:nvSpPr>
              <p:spPr bwMode="auto">
                <a:xfrm>
                  <a:off x="10977516" y="2506920"/>
                  <a:ext cx="50910" cy="90152"/>
                </a:xfrm>
                <a:custGeom>
                  <a:avLst/>
                  <a:gdLst>
                    <a:gd name="T0" fmla="*/ 6350 w 96"/>
                    <a:gd name="T1" fmla="*/ 33734 h 168"/>
                    <a:gd name="T2" fmla="*/ 106363 w 96"/>
                    <a:gd name="T3" fmla="*/ 134938 h 168"/>
                    <a:gd name="T4" fmla="*/ 4763 w 96"/>
                    <a:gd name="T5" fmla="*/ 237747 h 168"/>
                    <a:gd name="T6" fmla="*/ 4763 w 96"/>
                    <a:gd name="T7" fmla="*/ 237747 h 168"/>
                    <a:gd name="T8" fmla="*/ 0 w 96"/>
                    <a:gd name="T9" fmla="*/ 250598 h 168"/>
                    <a:gd name="T10" fmla="*/ 19050 w 96"/>
                    <a:gd name="T11" fmla="*/ 269875 h 168"/>
                    <a:gd name="T12" fmla="*/ 31750 w 96"/>
                    <a:gd name="T13" fmla="*/ 265056 h 168"/>
                    <a:gd name="T14" fmla="*/ 31750 w 96"/>
                    <a:gd name="T15" fmla="*/ 265056 h 168"/>
                    <a:gd name="T16" fmla="*/ 146050 w 96"/>
                    <a:gd name="T17" fmla="*/ 149395 h 168"/>
                    <a:gd name="T18" fmla="*/ 146050 w 96"/>
                    <a:gd name="T19" fmla="*/ 149395 h 168"/>
                    <a:gd name="T20" fmla="*/ 152400 w 96"/>
                    <a:gd name="T21" fmla="*/ 134938 h 168"/>
                    <a:gd name="T22" fmla="*/ 152400 w 96"/>
                    <a:gd name="T23" fmla="*/ 134938 h 168"/>
                    <a:gd name="T24" fmla="*/ 152400 w 96"/>
                    <a:gd name="T25" fmla="*/ 134938 h 168"/>
                    <a:gd name="T26" fmla="*/ 146050 w 96"/>
                    <a:gd name="T27" fmla="*/ 120480 h 168"/>
                    <a:gd name="T28" fmla="*/ 146050 w 96"/>
                    <a:gd name="T29" fmla="*/ 120480 h 168"/>
                    <a:gd name="T30" fmla="*/ 31750 w 96"/>
                    <a:gd name="T31" fmla="*/ 4819 h 168"/>
                    <a:gd name="T32" fmla="*/ 31750 w 96"/>
                    <a:gd name="T33" fmla="*/ 4819 h 168"/>
                    <a:gd name="T34" fmla="*/ 19050 w 96"/>
                    <a:gd name="T35" fmla="*/ 0 h 168"/>
                    <a:gd name="T36" fmla="*/ 0 w 96"/>
                    <a:gd name="T37" fmla="*/ 19277 h 168"/>
                    <a:gd name="T38" fmla="*/ 6350 w 96"/>
                    <a:gd name="T39" fmla="*/ 33734 h 168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0" t="0" r="r" b="b"/>
                  <a:pathLst>
                    <a:path w="96" h="168">
                      <a:moveTo>
                        <a:pt x="4" y="21"/>
                      </a:moveTo>
                      <a:cubicBezTo>
                        <a:pt x="67" y="84"/>
                        <a:pt x="67" y="84"/>
                        <a:pt x="67" y="84"/>
                      </a:cubicBezTo>
                      <a:cubicBezTo>
                        <a:pt x="3" y="148"/>
                        <a:pt x="3" y="148"/>
                        <a:pt x="3" y="148"/>
                      </a:cubicBezTo>
                      <a:cubicBezTo>
                        <a:pt x="3" y="148"/>
                        <a:pt x="3" y="148"/>
                        <a:pt x="3" y="148"/>
                      </a:cubicBezTo>
                      <a:cubicBezTo>
                        <a:pt x="1" y="150"/>
                        <a:pt x="0" y="153"/>
                        <a:pt x="0" y="156"/>
                      </a:cubicBezTo>
                      <a:cubicBezTo>
                        <a:pt x="0" y="163"/>
                        <a:pt x="5" y="168"/>
                        <a:pt x="12" y="168"/>
                      </a:cubicBezTo>
                      <a:cubicBezTo>
                        <a:pt x="15" y="168"/>
                        <a:pt x="18" y="167"/>
                        <a:pt x="20" y="165"/>
                      </a:cubicBezTo>
                      <a:cubicBezTo>
                        <a:pt x="20" y="165"/>
                        <a:pt x="20" y="165"/>
                        <a:pt x="20" y="165"/>
                      </a:cubicBezTo>
                      <a:cubicBezTo>
                        <a:pt x="92" y="93"/>
                        <a:pt x="92" y="93"/>
                        <a:pt x="92" y="93"/>
                      </a:cubicBezTo>
                      <a:cubicBezTo>
                        <a:pt x="92" y="93"/>
                        <a:pt x="92" y="93"/>
                        <a:pt x="92" y="93"/>
                      </a:cubicBezTo>
                      <a:cubicBezTo>
                        <a:pt x="95" y="90"/>
                        <a:pt x="96" y="87"/>
                        <a:pt x="96" y="84"/>
                      </a:cubicBezTo>
                      <a:cubicBezTo>
                        <a:pt x="96" y="84"/>
                        <a:pt x="96" y="84"/>
                        <a:pt x="96" y="84"/>
                      </a:cubicBezTo>
                      <a:cubicBezTo>
                        <a:pt x="96" y="84"/>
                        <a:pt x="96" y="84"/>
                        <a:pt x="96" y="84"/>
                      </a:cubicBezTo>
                      <a:cubicBezTo>
                        <a:pt x="96" y="81"/>
                        <a:pt x="95" y="77"/>
                        <a:pt x="92" y="75"/>
                      </a:cubicBezTo>
                      <a:cubicBezTo>
                        <a:pt x="92" y="75"/>
                        <a:pt x="92" y="75"/>
                        <a:pt x="92" y="75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18" y="1"/>
                        <a:pt x="15" y="0"/>
                        <a:pt x="12" y="0"/>
                      </a:cubicBezTo>
                      <a:cubicBezTo>
                        <a:pt x="5" y="0"/>
                        <a:pt x="0" y="5"/>
                        <a:pt x="0" y="12"/>
                      </a:cubicBezTo>
                      <a:cubicBezTo>
                        <a:pt x="0" y="16"/>
                        <a:pt x="2" y="19"/>
                        <a:pt x="4" y="21"/>
                      </a:cubicBezTo>
                    </a:path>
                  </a:pathLst>
                </a:custGeom>
                <a:solidFill>
                  <a:sysClr val="windowText" lastClr="000000">
                    <a:lumMod val="65000"/>
                    <a:lumOff val="35000"/>
                    <a:alpha val="75000"/>
                  </a:sysClr>
                </a:solidFill>
                <a:ln>
                  <a:noFill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 panose="020B0502040204020203"/>
                  </a:endParaRPr>
                </a:p>
              </p:txBody>
            </p:sp>
          </p:grpSp>
          <p:grpSp>
            <p:nvGrpSpPr>
              <p:cNvPr id="82" name="Group 86"/>
              <p:cNvGrpSpPr/>
              <p:nvPr/>
            </p:nvGrpSpPr>
            <p:grpSpPr>
              <a:xfrm>
                <a:off x="10499319" y="2435233"/>
                <a:ext cx="233527" cy="233527"/>
                <a:chOff x="10499319" y="2435233"/>
                <a:chExt cx="233527" cy="233527"/>
              </a:xfrm>
            </p:grpSpPr>
            <p:sp>
              <p:nvSpPr>
                <p:cNvPr id="83" name="Oval 84"/>
                <p:cNvSpPr/>
                <p:nvPr/>
              </p:nvSpPr>
              <p:spPr>
                <a:xfrm flipH="1">
                  <a:off x="10499319" y="2435233"/>
                  <a:ext cx="233527" cy="233527"/>
                </a:xfrm>
                <a:prstGeom prst="ellipse">
                  <a:avLst/>
                </a:prstGeom>
                <a:solidFill>
                  <a:sysClr val="window" lastClr="FFFFFF">
                    <a:lumMod val="85000"/>
                    <a:alpha val="2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 panose="020B0502040204020203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Freeform 45"/>
                <p:cNvSpPr/>
                <p:nvPr/>
              </p:nvSpPr>
              <p:spPr bwMode="auto">
                <a:xfrm flipH="1">
                  <a:off x="10586263" y="2506920"/>
                  <a:ext cx="50910" cy="90152"/>
                </a:xfrm>
                <a:custGeom>
                  <a:avLst/>
                  <a:gdLst>
                    <a:gd name="T0" fmla="*/ 6350 w 96"/>
                    <a:gd name="T1" fmla="*/ 33734 h 168"/>
                    <a:gd name="T2" fmla="*/ 106363 w 96"/>
                    <a:gd name="T3" fmla="*/ 134938 h 168"/>
                    <a:gd name="T4" fmla="*/ 4763 w 96"/>
                    <a:gd name="T5" fmla="*/ 237747 h 168"/>
                    <a:gd name="T6" fmla="*/ 4763 w 96"/>
                    <a:gd name="T7" fmla="*/ 237747 h 168"/>
                    <a:gd name="T8" fmla="*/ 0 w 96"/>
                    <a:gd name="T9" fmla="*/ 250598 h 168"/>
                    <a:gd name="T10" fmla="*/ 19050 w 96"/>
                    <a:gd name="T11" fmla="*/ 269875 h 168"/>
                    <a:gd name="T12" fmla="*/ 31750 w 96"/>
                    <a:gd name="T13" fmla="*/ 265056 h 168"/>
                    <a:gd name="T14" fmla="*/ 31750 w 96"/>
                    <a:gd name="T15" fmla="*/ 265056 h 168"/>
                    <a:gd name="T16" fmla="*/ 146050 w 96"/>
                    <a:gd name="T17" fmla="*/ 149395 h 168"/>
                    <a:gd name="T18" fmla="*/ 146050 w 96"/>
                    <a:gd name="T19" fmla="*/ 149395 h 168"/>
                    <a:gd name="T20" fmla="*/ 152400 w 96"/>
                    <a:gd name="T21" fmla="*/ 134938 h 168"/>
                    <a:gd name="T22" fmla="*/ 152400 w 96"/>
                    <a:gd name="T23" fmla="*/ 134938 h 168"/>
                    <a:gd name="T24" fmla="*/ 152400 w 96"/>
                    <a:gd name="T25" fmla="*/ 134938 h 168"/>
                    <a:gd name="T26" fmla="*/ 146050 w 96"/>
                    <a:gd name="T27" fmla="*/ 120480 h 168"/>
                    <a:gd name="T28" fmla="*/ 146050 w 96"/>
                    <a:gd name="T29" fmla="*/ 120480 h 168"/>
                    <a:gd name="T30" fmla="*/ 31750 w 96"/>
                    <a:gd name="T31" fmla="*/ 4819 h 168"/>
                    <a:gd name="T32" fmla="*/ 31750 w 96"/>
                    <a:gd name="T33" fmla="*/ 4819 h 168"/>
                    <a:gd name="T34" fmla="*/ 19050 w 96"/>
                    <a:gd name="T35" fmla="*/ 0 h 168"/>
                    <a:gd name="T36" fmla="*/ 0 w 96"/>
                    <a:gd name="T37" fmla="*/ 19277 h 168"/>
                    <a:gd name="T38" fmla="*/ 6350 w 96"/>
                    <a:gd name="T39" fmla="*/ 33734 h 168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0" t="0" r="r" b="b"/>
                  <a:pathLst>
                    <a:path w="96" h="168">
                      <a:moveTo>
                        <a:pt x="4" y="21"/>
                      </a:moveTo>
                      <a:cubicBezTo>
                        <a:pt x="67" y="84"/>
                        <a:pt x="67" y="84"/>
                        <a:pt x="67" y="84"/>
                      </a:cubicBezTo>
                      <a:cubicBezTo>
                        <a:pt x="3" y="148"/>
                        <a:pt x="3" y="148"/>
                        <a:pt x="3" y="148"/>
                      </a:cubicBezTo>
                      <a:cubicBezTo>
                        <a:pt x="3" y="148"/>
                        <a:pt x="3" y="148"/>
                        <a:pt x="3" y="148"/>
                      </a:cubicBezTo>
                      <a:cubicBezTo>
                        <a:pt x="1" y="150"/>
                        <a:pt x="0" y="153"/>
                        <a:pt x="0" y="156"/>
                      </a:cubicBezTo>
                      <a:cubicBezTo>
                        <a:pt x="0" y="163"/>
                        <a:pt x="5" y="168"/>
                        <a:pt x="12" y="168"/>
                      </a:cubicBezTo>
                      <a:cubicBezTo>
                        <a:pt x="15" y="168"/>
                        <a:pt x="18" y="167"/>
                        <a:pt x="20" y="165"/>
                      </a:cubicBezTo>
                      <a:cubicBezTo>
                        <a:pt x="20" y="165"/>
                        <a:pt x="20" y="165"/>
                        <a:pt x="20" y="165"/>
                      </a:cubicBezTo>
                      <a:cubicBezTo>
                        <a:pt x="92" y="93"/>
                        <a:pt x="92" y="93"/>
                        <a:pt x="92" y="93"/>
                      </a:cubicBezTo>
                      <a:cubicBezTo>
                        <a:pt x="92" y="93"/>
                        <a:pt x="92" y="93"/>
                        <a:pt x="92" y="93"/>
                      </a:cubicBezTo>
                      <a:cubicBezTo>
                        <a:pt x="95" y="90"/>
                        <a:pt x="96" y="87"/>
                        <a:pt x="96" y="84"/>
                      </a:cubicBezTo>
                      <a:cubicBezTo>
                        <a:pt x="96" y="84"/>
                        <a:pt x="96" y="84"/>
                        <a:pt x="96" y="84"/>
                      </a:cubicBezTo>
                      <a:cubicBezTo>
                        <a:pt x="96" y="84"/>
                        <a:pt x="96" y="84"/>
                        <a:pt x="96" y="84"/>
                      </a:cubicBezTo>
                      <a:cubicBezTo>
                        <a:pt x="96" y="81"/>
                        <a:pt x="95" y="77"/>
                        <a:pt x="92" y="75"/>
                      </a:cubicBezTo>
                      <a:cubicBezTo>
                        <a:pt x="92" y="75"/>
                        <a:pt x="92" y="75"/>
                        <a:pt x="92" y="75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18" y="1"/>
                        <a:pt x="15" y="0"/>
                        <a:pt x="12" y="0"/>
                      </a:cubicBezTo>
                      <a:cubicBezTo>
                        <a:pt x="5" y="0"/>
                        <a:pt x="0" y="5"/>
                        <a:pt x="0" y="12"/>
                      </a:cubicBezTo>
                      <a:cubicBezTo>
                        <a:pt x="0" y="16"/>
                        <a:pt x="2" y="19"/>
                        <a:pt x="4" y="21"/>
                      </a:cubicBezTo>
                    </a:path>
                  </a:pathLst>
                </a:custGeom>
                <a:solidFill>
                  <a:sysClr val="window" lastClr="FFFFFF">
                    <a:lumMod val="85000"/>
                    <a:alpha val="75000"/>
                  </a:sysClr>
                </a:solidFill>
                <a:ln>
                  <a:noFill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 panose="020B0502040204020203"/>
                  </a:endParaRPr>
                </a:p>
              </p:txBody>
            </p:sp>
          </p:grpSp>
        </p:grpSp>
      </p:grpSp>
      <p:sp>
        <p:nvSpPr>
          <p:cNvPr id="87" name="Rectangle: Top Corners Rounded 23"/>
          <p:cNvSpPr/>
          <p:nvPr/>
        </p:nvSpPr>
        <p:spPr>
          <a:xfrm>
            <a:off x="1091872" y="4949961"/>
            <a:ext cx="2372523" cy="749375"/>
          </a:xfrm>
          <a:prstGeom prst="round2SameRect">
            <a:avLst>
              <a:gd name="adj1" fmla="val 0"/>
              <a:gd name="adj2" fmla="val 2769"/>
            </a:avLst>
          </a:prstGeom>
          <a:solidFill>
            <a:srgbClr val="E4BF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/>
              <a:ea typeface="+mn-ea"/>
              <a:cs typeface="+mn-cs"/>
            </a:endParaRPr>
          </a:p>
        </p:txBody>
      </p:sp>
      <p:sp>
        <p:nvSpPr>
          <p:cNvPr id="88" name="Rectangle: Top Corners Rounded 34"/>
          <p:cNvSpPr/>
          <p:nvPr/>
        </p:nvSpPr>
        <p:spPr>
          <a:xfrm>
            <a:off x="6202682" y="4949961"/>
            <a:ext cx="2372523" cy="749375"/>
          </a:xfrm>
          <a:prstGeom prst="round2SameRect">
            <a:avLst>
              <a:gd name="adj1" fmla="val 0"/>
              <a:gd name="adj2" fmla="val 2769"/>
            </a:avLst>
          </a:prstGeom>
          <a:solidFill>
            <a:srgbClr val="E4BF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kern="0">
              <a:solidFill>
                <a:schemeClr val="bg1"/>
              </a:solidFill>
              <a:latin typeface="Segoe UI" panose="020B0502040204020203"/>
            </a:endParaRPr>
          </a:p>
        </p:txBody>
      </p:sp>
      <p:sp>
        <p:nvSpPr>
          <p:cNvPr id="89" name="Rectangle: Top Corners Rounded 35"/>
          <p:cNvSpPr/>
          <p:nvPr/>
        </p:nvSpPr>
        <p:spPr>
          <a:xfrm>
            <a:off x="8758087" y="4949961"/>
            <a:ext cx="2372523" cy="749375"/>
          </a:xfrm>
          <a:prstGeom prst="round2SameRect">
            <a:avLst>
              <a:gd name="adj1" fmla="val 0"/>
              <a:gd name="adj2" fmla="val 2769"/>
            </a:avLst>
          </a:prstGeom>
          <a:solidFill>
            <a:srgbClr val="E4BF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kern="0">
              <a:solidFill>
                <a:schemeClr val="bg1"/>
              </a:solidFill>
              <a:latin typeface="Segoe UI" panose="020B0502040204020203"/>
            </a:endParaRPr>
          </a:p>
        </p:txBody>
      </p:sp>
      <p:grpSp>
        <p:nvGrpSpPr>
          <p:cNvPr id="90" name="Group 57"/>
          <p:cNvGrpSpPr/>
          <p:nvPr/>
        </p:nvGrpSpPr>
        <p:grpSpPr>
          <a:xfrm>
            <a:off x="1273927" y="5028671"/>
            <a:ext cx="2008412" cy="568872"/>
            <a:chOff x="1205855" y="5173216"/>
            <a:chExt cx="2008412" cy="568872"/>
          </a:xfrm>
        </p:grpSpPr>
        <p:sp>
          <p:nvSpPr>
            <p:cNvPr id="91" name="TextBox 55"/>
            <p:cNvSpPr txBox="1"/>
            <p:nvPr/>
          </p:nvSpPr>
          <p:spPr>
            <a:xfrm>
              <a:off x="1205855" y="5173216"/>
              <a:ext cx="20084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Muli"/>
                </a:rPr>
                <a:t>Roger Bratislava</a:t>
              </a:r>
              <a:endParaRPr lang="en-US" sz="1400" b="1" dirty="0">
                <a:solidFill>
                  <a:schemeClr val="bg1"/>
                </a:solidFill>
                <a:latin typeface="Muli"/>
              </a:endParaRPr>
            </a:p>
          </p:txBody>
        </p:sp>
        <p:sp>
          <p:nvSpPr>
            <p:cNvPr id="92" name="TextBox 56"/>
            <p:cNvSpPr txBox="1"/>
            <p:nvPr/>
          </p:nvSpPr>
          <p:spPr>
            <a:xfrm>
              <a:off x="1205855" y="5452778"/>
              <a:ext cx="2008412" cy="289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100" i="1" dirty="0">
                  <a:solidFill>
                    <a:schemeClr val="bg1"/>
                  </a:solidFill>
                  <a:latin typeface="Segoe UI" panose="020B0502040204020203"/>
                </a:rPr>
                <a:t>UI/UX Designer</a:t>
              </a:r>
              <a:endParaRPr lang="en-US" sz="1100" i="1" dirty="0">
                <a:solidFill>
                  <a:schemeClr val="bg1"/>
                </a:solidFill>
                <a:latin typeface="Segoe UI" panose="020B0502040204020203"/>
              </a:endParaRPr>
            </a:p>
          </p:txBody>
        </p:sp>
      </p:grpSp>
      <p:grpSp>
        <p:nvGrpSpPr>
          <p:cNvPr id="93" name="Group 58"/>
          <p:cNvGrpSpPr/>
          <p:nvPr/>
        </p:nvGrpSpPr>
        <p:grpSpPr>
          <a:xfrm>
            <a:off x="6384737" y="5028671"/>
            <a:ext cx="2008412" cy="568872"/>
            <a:chOff x="1205855" y="5173216"/>
            <a:chExt cx="2008412" cy="568872"/>
          </a:xfrm>
        </p:grpSpPr>
        <p:sp>
          <p:nvSpPr>
            <p:cNvPr id="94" name="TextBox 59"/>
            <p:cNvSpPr txBox="1"/>
            <p:nvPr/>
          </p:nvSpPr>
          <p:spPr>
            <a:xfrm>
              <a:off x="1205855" y="5173216"/>
              <a:ext cx="20084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err="1">
                  <a:solidFill>
                    <a:schemeClr val="bg1"/>
                  </a:solidFill>
                  <a:latin typeface="Muli"/>
                </a:rPr>
                <a:t>Bodil</a:t>
              </a:r>
              <a:r>
                <a:rPr lang="en-US" sz="1400" b="1" dirty="0">
                  <a:solidFill>
                    <a:schemeClr val="bg1"/>
                  </a:solidFill>
                  <a:latin typeface="Muli"/>
                </a:rPr>
                <a:t> Caitlin</a:t>
              </a:r>
              <a:endParaRPr lang="en-US" sz="1400" b="1" dirty="0">
                <a:solidFill>
                  <a:schemeClr val="bg1"/>
                </a:solidFill>
                <a:latin typeface="Muli"/>
              </a:endParaRPr>
            </a:p>
          </p:txBody>
        </p:sp>
        <p:sp>
          <p:nvSpPr>
            <p:cNvPr id="95" name="TextBox 60"/>
            <p:cNvSpPr txBox="1"/>
            <p:nvPr/>
          </p:nvSpPr>
          <p:spPr>
            <a:xfrm>
              <a:off x="1205855" y="5452778"/>
              <a:ext cx="2008412" cy="289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100" i="1" dirty="0">
                  <a:solidFill>
                    <a:schemeClr val="bg1"/>
                  </a:solidFill>
                  <a:latin typeface="Segoe UI" panose="020B0502040204020203"/>
                </a:rPr>
                <a:t>Writer</a:t>
              </a:r>
              <a:endParaRPr lang="en-US" sz="1100" i="1" dirty="0">
                <a:solidFill>
                  <a:schemeClr val="bg1"/>
                </a:solidFill>
                <a:latin typeface="Segoe UI" panose="020B0502040204020203"/>
              </a:endParaRPr>
            </a:p>
          </p:txBody>
        </p:sp>
      </p:grpSp>
      <p:grpSp>
        <p:nvGrpSpPr>
          <p:cNvPr id="96" name="Group 61"/>
          <p:cNvGrpSpPr/>
          <p:nvPr/>
        </p:nvGrpSpPr>
        <p:grpSpPr>
          <a:xfrm>
            <a:off x="8940142" y="5028671"/>
            <a:ext cx="2008412" cy="568872"/>
            <a:chOff x="1205855" y="5173216"/>
            <a:chExt cx="2008412" cy="568872"/>
          </a:xfrm>
        </p:grpSpPr>
        <p:sp>
          <p:nvSpPr>
            <p:cNvPr id="97" name="TextBox 62"/>
            <p:cNvSpPr txBox="1"/>
            <p:nvPr/>
          </p:nvSpPr>
          <p:spPr>
            <a:xfrm>
              <a:off x="1205855" y="5173216"/>
              <a:ext cx="20084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Muli"/>
                </a:rPr>
                <a:t>Florian </a:t>
              </a:r>
              <a:r>
                <a:rPr lang="en-US" sz="1400" b="1" dirty="0" err="1">
                  <a:solidFill>
                    <a:schemeClr val="bg1"/>
                  </a:solidFill>
                  <a:latin typeface="Muli"/>
                </a:rPr>
                <a:t>Iolyn</a:t>
              </a:r>
              <a:endParaRPr lang="en-US" sz="1400" b="1" dirty="0">
                <a:solidFill>
                  <a:schemeClr val="bg1"/>
                </a:solidFill>
                <a:latin typeface="Muli"/>
              </a:endParaRPr>
            </a:p>
          </p:txBody>
        </p:sp>
        <p:sp>
          <p:nvSpPr>
            <p:cNvPr id="98" name="TextBox 63"/>
            <p:cNvSpPr txBox="1"/>
            <p:nvPr/>
          </p:nvSpPr>
          <p:spPr>
            <a:xfrm>
              <a:off x="1205855" y="5452778"/>
              <a:ext cx="2008412" cy="289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100" i="1" dirty="0">
                  <a:solidFill>
                    <a:schemeClr val="bg1"/>
                  </a:solidFill>
                  <a:latin typeface="Segoe UI" panose="020B0502040204020203"/>
                </a:rPr>
                <a:t>Photographer</a:t>
              </a:r>
              <a:endParaRPr lang="en-US" sz="1100" i="1" dirty="0">
                <a:solidFill>
                  <a:schemeClr val="bg1"/>
                </a:solidFill>
                <a:latin typeface="Segoe UI" panose="020B0502040204020203"/>
              </a:endParaRPr>
            </a:p>
          </p:txBody>
        </p:sp>
      </p:grpSp>
      <p:grpSp>
        <p:nvGrpSpPr>
          <p:cNvPr id="99" name="Group 64"/>
          <p:cNvGrpSpPr/>
          <p:nvPr/>
        </p:nvGrpSpPr>
        <p:grpSpPr>
          <a:xfrm>
            <a:off x="3829332" y="5028671"/>
            <a:ext cx="2008412" cy="568872"/>
            <a:chOff x="1205855" y="5173216"/>
            <a:chExt cx="2008412" cy="568872"/>
          </a:xfrm>
        </p:grpSpPr>
        <p:sp>
          <p:nvSpPr>
            <p:cNvPr id="100" name="TextBox 65"/>
            <p:cNvSpPr txBox="1"/>
            <p:nvPr/>
          </p:nvSpPr>
          <p:spPr>
            <a:xfrm>
              <a:off x="1205855" y="5173216"/>
              <a:ext cx="20084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err="1">
                  <a:solidFill>
                    <a:schemeClr val="bg1"/>
                  </a:solidFill>
                  <a:latin typeface="Muli"/>
                </a:rPr>
                <a:t>Olufemi</a:t>
              </a:r>
              <a:r>
                <a:rPr lang="en-US" sz="1400" b="1" dirty="0">
                  <a:solidFill>
                    <a:schemeClr val="bg1"/>
                  </a:solidFill>
                  <a:latin typeface="Muli"/>
                </a:rPr>
                <a:t> Zawisza</a:t>
              </a:r>
              <a:endParaRPr lang="en-US" sz="1400" b="1" dirty="0">
                <a:solidFill>
                  <a:schemeClr val="bg1"/>
                </a:solidFill>
                <a:latin typeface="Muli"/>
              </a:endParaRPr>
            </a:p>
          </p:txBody>
        </p:sp>
        <p:sp>
          <p:nvSpPr>
            <p:cNvPr id="101" name="TextBox 66"/>
            <p:cNvSpPr txBox="1"/>
            <p:nvPr/>
          </p:nvSpPr>
          <p:spPr>
            <a:xfrm>
              <a:off x="1205855" y="5452778"/>
              <a:ext cx="2008412" cy="289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100" i="1" dirty="0">
                  <a:solidFill>
                    <a:schemeClr val="bg1"/>
                  </a:solidFill>
                  <a:latin typeface="Segoe UI" panose="020B0502040204020203"/>
                </a:rPr>
                <a:t>Web Designer</a:t>
              </a:r>
              <a:endParaRPr lang="en-US" sz="1100" i="1" dirty="0">
                <a:solidFill>
                  <a:schemeClr val="bg1"/>
                </a:solidFill>
                <a:latin typeface="Segoe UI" panose="020B0502040204020203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7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7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87" grpId="0" animBg="1"/>
      <p:bldP spid="88" grpId="0" animBg="1"/>
      <p:bldP spid="8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4" r="9563"/>
          <a:stretch>
            <a:fillRect/>
          </a:stretch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167638" y="182880"/>
            <a:ext cx="11856722" cy="6492240"/>
            <a:chOff x="540152" y="405114"/>
            <a:chExt cx="11111696" cy="5960962"/>
          </a:xfrm>
        </p:grpSpPr>
        <p:sp>
          <p:nvSpPr>
            <p:cNvPr id="21" name="矩形 20"/>
            <p:cNvSpPr/>
            <p:nvPr/>
          </p:nvSpPr>
          <p:spPr>
            <a:xfrm>
              <a:off x="540152" y="405114"/>
              <a:ext cx="11111696" cy="5960962"/>
            </a:xfrm>
            <a:prstGeom prst="rect">
              <a:avLst/>
            </a:prstGeom>
            <a:solidFill>
              <a:srgbClr val="03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81214" y="558505"/>
              <a:ext cx="10829570" cy="5604076"/>
            </a:xfrm>
            <a:prstGeom prst="rect">
              <a:avLst/>
            </a:prstGeom>
            <a:noFill/>
            <a:ln>
              <a:solidFill>
                <a:srgbClr val="E4B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54" name="ïSḷïḍê"/>
          <p:cNvSpPr txBox="1"/>
          <p:nvPr/>
        </p:nvSpPr>
        <p:spPr>
          <a:xfrm>
            <a:off x="679450" y="932180"/>
            <a:ext cx="10845800" cy="58192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4BF1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UNIFIED FONTS MAKE READING MORE FLUENT.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E4BF1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ísľiḓe"/>
          <p:cNvSpPr txBox="1"/>
          <p:nvPr/>
        </p:nvSpPr>
        <p:spPr>
          <a:xfrm>
            <a:off x="679452" y="1514106"/>
            <a:ext cx="10845796" cy="59448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Theme color makes PPT more convenient to change.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Adjust the spacing to adapt to Chinese typesetting, use the reference line in PPT.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grpSp>
        <p:nvGrpSpPr>
          <p:cNvPr id="56" name="ïṡlîďé"/>
          <p:cNvGrpSpPr/>
          <p:nvPr/>
        </p:nvGrpSpPr>
        <p:grpSpPr>
          <a:xfrm>
            <a:off x="1311332" y="2814896"/>
            <a:ext cx="1269661" cy="1450493"/>
            <a:chOff x="1271463" y="2800350"/>
            <a:chExt cx="1328715" cy="1517958"/>
          </a:xfrm>
        </p:grpSpPr>
        <p:sp>
          <p:nvSpPr>
            <p:cNvPr id="114" name="îŝḷîḑé"/>
            <p:cNvSpPr/>
            <p:nvPr/>
          </p:nvSpPr>
          <p:spPr>
            <a:xfrm>
              <a:off x="1271463" y="2989591"/>
              <a:ext cx="1328715" cy="1328717"/>
            </a:xfrm>
            <a:prstGeom prst="ellipse">
              <a:avLst/>
            </a:prstGeom>
            <a:blipFill>
              <a:blip r:embed="rId2"/>
              <a:stretch>
                <a:fillRect l="-39278" r="-38500"/>
              </a:stretch>
            </a:blipFill>
            <a:ln w="28575" cap="flat" cmpd="sng" algn="ctr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>
                <a:solidFill>
                  <a:schemeClr val="bg1"/>
                </a:solidFill>
              </a:endParaRPr>
            </a:p>
          </p:txBody>
        </p:sp>
        <p:grpSp>
          <p:nvGrpSpPr>
            <p:cNvPr id="115" name="ïSľïḋe"/>
            <p:cNvGrpSpPr/>
            <p:nvPr/>
          </p:nvGrpSpPr>
          <p:grpSpPr>
            <a:xfrm>
              <a:off x="1635912" y="2800350"/>
              <a:ext cx="599816" cy="599814"/>
              <a:chOff x="1635912" y="2800350"/>
              <a:chExt cx="599816" cy="599814"/>
            </a:xfrm>
          </p:grpSpPr>
          <p:sp>
            <p:nvSpPr>
              <p:cNvPr id="116" name="íš1ïḑé"/>
              <p:cNvSpPr/>
              <p:nvPr/>
            </p:nvSpPr>
            <p:spPr>
              <a:xfrm>
                <a:off x="1635912" y="2800350"/>
                <a:ext cx="599816" cy="59981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E4BF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/>
              <a:p>
                <a:pPr marL="225425" lvl="0" indent="-225425"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zh-CN" sz="500" b="1" kern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7" name="íṩḻîḓê"/>
              <p:cNvSpPr/>
              <p:nvPr/>
            </p:nvSpPr>
            <p:spPr bwMode="auto">
              <a:xfrm>
                <a:off x="1783399" y="2991578"/>
                <a:ext cx="304842" cy="217359"/>
              </a:xfrm>
              <a:custGeom>
                <a:avLst/>
                <a:gdLst>
                  <a:gd name="connsiteX0" fmla="*/ 206677 w 567167"/>
                  <a:gd name="connsiteY0" fmla="*/ 136244 h 404402"/>
                  <a:gd name="connsiteX1" fmla="*/ 140655 w 567167"/>
                  <a:gd name="connsiteY1" fmla="*/ 202208 h 404402"/>
                  <a:gd name="connsiteX2" fmla="*/ 206677 w 567167"/>
                  <a:gd name="connsiteY2" fmla="*/ 266738 h 404402"/>
                  <a:gd name="connsiteX3" fmla="*/ 272699 w 567167"/>
                  <a:gd name="connsiteY3" fmla="*/ 202208 h 404402"/>
                  <a:gd name="connsiteX4" fmla="*/ 206677 w 567167"/>
                  <a:gd name="connsiteY4" fmla="*/ 136244 h 404402"/>
                  <a:gd name="connsiteX5" fmla="*/ 459789 w 567167"/>
                  <a:gd name="connsiteY5" fmla="*/ 65329 h 404402"/>
                  <a:gd name="connsiteX6" fmla="*/ 442203 w 567167"/>
                  <a:gd name="connsiteY6" fmla="*/ 81823 h 404402"/>
                  <a:gd name="connsiteX7" fmla="*/ 457995 w 567167"/>
                  <a:gd name="connsiteY7" fmla="*/ 123417 h 404402"/>
                  <a:gd name="connsiteX8" fmla="*/ 501062 w 567167"/>
                  <a:gd name="connsiteY8" fmla="*/ 107640 h 404402"/>
                  <a:gd name="connsiteX9" fmla="*/ 483835 w 567167"/>
                  <a:gd name="connsiteY9" fmla="*/ 66046 h 404402"/>
                  <a:gd name="connsiteX10" fmla="*/ 459789 w 567167"/>
                  <a:gd name="connsiteY10" fmla="*/ 65329 h 404402"/>
                  <a:gd name="connsiteX11" fmla="*/ 445075 w 567167"/>
                  <a:gd name="connsiteY11" fmla="*/ 69 h 404402"/>
                  <a:gd name="connsiteX12" fmla="*/ 466608 w 567167"/>
                  <a:gd name="connsiteY12" fmla="*/ 20149 h 404402"/>
                  <a:gd name="connsiteX13" fmla="*/ 479528 w 567167"/>
                  <a:gd name="connsiteY13" fmla="*/ 21583 h 404402"/>
                  <a:gd name="connsiteX14" fmla="*/ 501062 w 567167"/>
                  <a:gd name="connsiteY14" fmla="*/ 1504 h 404402"/>
                  <a:gd name="connsiteX15" fmla="*/ 521160 w 567167"/>
                  <a:gd name="connsiteY15" fmla="*/ 10109 h 404402"/>
                  <a:gd name="connsiteX16" fmla="*/ 521160 w 567167"/>
                  <a:gd name="connsiteY16" fmla="*/ 40229 h 404402"/>
                  <a:gd name="connsiteX17" fmla="*/ 529774 w 567167"/>
                  <a:gd name="connsiteY17" fmla="*/ 48835 h 404402"/>
                  <a:gd name="connsiteX18" fmla="*/ 559921 w 567167"/>
                  <a:gd name="connsiteY18" fmla="*/ 50269 h 404402"/>
                  <a:gd name="connsiteX19" fmla="*/ 567099 w 567167"/>
                  <a:gd name="connsiteY19" fmla="*/ 70349 h 404402"/>
                  <a:gd name="connsiteX20" fmla="*/ 547001 w 567167"/>
                  <a:gd name="connsiteY20" fmla="*/ 90429 h 404402"/>
                  <a:gd name="connsiteX21" fmla="*/ 547001 w 567167"/>
                  <a:gd name="connsiteY21" fmla="*/ 103337 h 404402"/>
                  <a:gd name="connsiteX22" fmla="*/ 567099 w 567167"/>
                  <a:gd name="connsiteY22" fmla="*/ 124851 h 404402"/>
                  <a:gd name="connsiteX23" fmla="*/ 558485 w 567167"/>
                  <a:gd name="connsiteY23" fmla="*/ 144931 h 404402"/>
                  <a:gd name="connsiteX24" fmla="*/ 528338 w 567167"/>
                  <a:gd name="connsiteY24" fmla="*/ 144931 h 404402"/>
                  <a:gd name="connsiteX25" fmla="*/ 518289 w 567167"/>
                  <a:gd name="connsiteY25" fmla="*/ 153537 h 404402"/>
                  <a:gd name="connsiteX26" fmla="*/ 518289 w 567167"/>
                  <a:gd name="connsiteY26" fmla="*/ 182222 h 404402"/>
                  <a:gd name="connsiteX27" fmla="*/ 498191 w 567167"/>
                  <a:gd name="connsiteY27" fmla="*/ 189394 h 404402"/>
                  <a:gd name="connsiteX28" fmla="*/ 476657 w 567167"/>
                  <a:gd name="connsiteY28" fmla="*/ 169314 h 404402"/>
                  <a:gd name="connsiteX29" fmla="*/ 463737 w 567167"/>
                  <a:gd name="connsiteY29" fmla="*/ 167880 h 404402"/>
                  <a:gd name="connsiteX30" fmla="*/ 442203 w 567167"/>
                  <a:gd name="connsiteY30" fmla="*/ 187959 h 404402"/>
                  <a:gd name="connsiteX31" fmla="*/ 422105 w 567167"/>
                  <a:gd name="connsiteY31" fmla="*/ 179354 h 404402"/>
                  <a:gd name="connsiteX32" fmla="*/ 422105 w 567167"/>
                  <a:gd name="connsiteY32" fmla="*/ 149234 h 404402"/>
                  <a:gd name="connsiteX33" fmla="*/ 413492 w 567167"/>
                  <a:gd name="connsiteY33" fmla="*/ 140628 h 404402"/>
                  <a:gd name="connsiteX34" fmla="*/ 383345 w 567167"/>
                  <a:gd name="connsiteY34" fmla="*/ 139194 h 404402"/>
                  <a:gd name="connsiteX35" fmla="*/ 374731 w 567167"/>
                  <a:gd name="connsiteY35" fmla="*/ 119114 h 404402"/>
                  <a:gd name="connsiteX36" fmla="*/ 396265 w 567167"/>
                  <a:gd name="connsiteY36" fmla="*/ 99034 h 404402"/>
                  <a:gd name="connsiteX37" fmla="*/ 396265 w 567167"/>
                  <a:gd name="connsiteY37" fmla="*/ 86126 h 404402"/>
                  <a:gd name="connsiteX38" fmla="*/ 376167 w 567167"/>
                  <a:gd name="connsiteY38" fmla="*/ 64612 h 404402"/>
                  <a:gd name="connsiteX39" fmla="*/ 384780 w 567167"/>
                  <a:gd name="connsiteY39" fmla="*/ 44532 h 404402"/>
                  <a:gd name="connsiteX40" fmla="*/ 414927 w 567167"/>
                  <a:gd name="connsiteY40" fmla="*/ 44532 h 404402"/>
                  <a:gd name="connsiteX41" fmla="*/ 423541 w 567167"/>
                  <a:gd name="connsiteY41" fmla="*/ 35926 h 404402"/>
                  <a:gd name="connsiteX42" fmla="*/ 424976 w 567167"/>
                  <a:gd name="connsiteY42" fmla="*/ 7241 h 404402"/>
                  <a:gd name="connsiteX43" fmla="*/ 182277 w 567167"/>
                  <a:gd name="connsiteY43" fmla="*/ 14 h 404402"/>
                  <a:gd name="connsiteX44" fmla="*/ 228206 w 567167"/>
                  <a:gd name="connsiteY44" fmla="*/ 14 h 404402"/>
                  <a:gd name="connsiteX45" fmla="*/ 254040 w 567167"/>
                  <a:gd name="connsiteY45" fmla="*/ 54506 h 404402"/>
                  <a:gd name="connsiteX46" fmla="*/ 278440 w 567167"/>
                  <a:gd name="connsiteY46" fmla="*/ 64544 h 404402"/>
                  <a:gd name="connsiteX47" fmla="*/ 335850 w 567167"/>
                  <a:gd name="connsiteY47" fmla="*/ 43034 h 404402"/>
                  <a:gd name="connsiteX48" fmla="*/ 367426 w 567167"/>
                  <a:gd name="connsiteY48" fmla="*/ 73148 h 404402"/>
                  <a:gd name="connsiteX49" fmla="*/ 345897 w 567167"/>
                  <a:gd name="connsiteY49" fmla="*/ 130508 h 404402"/>
                  <a:gd name="connsiteX50" fmla="*/ 355943 w 567167"/>
                  <a:gd name="connsiteY50" fmla="*/ 154886 h 404402"/>
                  <a:gd name="connsiteX51" fmla="*/ 413354 w 567167"/>
                  <a:gd name="connsiteY51" fmla="*/ 177830 h 404402"/>
                  <a:gd name="connsiteX52" fmla="*/ 413354 w 567167"/>
                  <a:gd name="connsiteY52" fmla="*/ 222284 h 404402"/>
                  <a:gd name="connsiteX53" fmla="*/ 355943 w 567167"/>
                  <a:gd name="connsiteY53" fmla="*/ 248096 h 404402"/>
                  <a:gd name="connsiteX54" fmla="*/ 345897 w 567167"/>
                  <a:gd name="connsiteY54" fmla="*/ 272474 h 404402"/>
                  <a:gd name="connsiteX55" fmla="*/ 368861 w 567167"/>
                  <a:gd name="connsiteY55" fmla="*/ 328400 h 404402"/>
                  <a:gd name="connsiteX56" fmla="*/ 337285 w 567167"/>
                  <a:gd name="connsiteY56" fmla="*/ 359948 h 404402"/>
                  <a:gd name="connsiteX57" fmla="*/ 279875 w 567167"/>
                  <a:gd name="connsiteY57" fmla="*/ 338438 h 404402"/>
                  <a:gd name="connsiteX58" fmla="*/ 254040 w 567167"/>
                  <a:gd name="connsiteY58" fmla="*/ 348476 h 404402"/>
                  <a:gd name="connsiteX59" fmla="*/ 229641 w 567167"/>
                  <a:gd name="connsiteY59" fmla="*/ 404402 h 404402"/>
                  <a:gd name="connsiteX60" fmla="*/ 185148 w 567167"/>
                  <a:gd name="connsiteY60" fmla="*/ 404402 h 404402"/>
                  <a:gd name="connsiteX61" fmla="*/ 159313 w 567167"/>
                  <a:gd name="connsiteY61" fmla="*/ 348476 h 404402"/>
                  <a:gd name="connsiteX62" fmla="*/ 133479 w 567167"/>
                  <a:gd name="connsiteY62" fmla="*/ 338438 h 404402"/>
                  <a:gd name="connsiteX63" fmla="*/ 77504 w 567167"/>
                  <a:gd name="connsiteY63" fmla="*/ 361382 h 404402"/>
                  <a:gd name="connsiteX64" fmla="*/ 44493 w 567167"/>
                  <a:gd name="connsiteY64" fmla="*/ 329834 h 404402"/>
                  <a:gd name="connsiteX65" fmla="*/ 67457 w 567167"/>
                  <a:gd name="connsiteY65" fmla="*/ 272474 h 404402"/>
                  <a:gd name="connsiteX66" fmla="*/ 57410 w 567167"/>
                  <a:gd name="connsiteY66" fmla="*/ 248096 h 404402"/>
                  <a:gd name="connsiteX67" fmla="*/ 0 w 567167"/>
                  <a:gd name="connsiteY67" fmla="*/ 225152 h 404402"/>
                  <a:gd name="connsiteX68" fmla="*/ 0 w 567167"/>
                  <a:gd name="connsiteY68" fmla="*/ 180698 h 404402"/>
                  <a:gd name="connsiteX69" fmla="*/ 55975 w 567167"/>
                  <a:gd name="connsiteY69" fmla="*/ 156320 h 404402"/>
                  <a:gd name="connsiteX70" fmla="*/ 67457 w 567167"/>
                  <a:gd name="connsiteY70" fmla="*/ 130508 h 404402"/>
                  <a:gd name="connsiteX71" fmla="*/ 43057 w 567167"/>
                  <a:gd name="connsiteY71" fmla="*/ 74582 h 404402"/>
                  <a:gd name="connsiteX72" fmla="*/ 76068 w 567167"/>
                  <a:gd name="connsiteY72" fmla="*/ 43034 h 404402"/>
                  <a:gd name="connsiteX73" fmla="*/ 133479 w 567167"/>
                  <a:gd name="connsiteY73" fmla="*/ 65978 h 404402"/>
                  <a:gd name="connsiteX74" fmla="*/ 159313 w 567167"/>
                  <a:gd name="connsiteY74" fmla="*/ 54506 h 404402"/>
                  <a:gd name="connsiteX75" fmla="*/ 182277 w 567167"/>
                  <a:gd name="connsiteY75" fmla="*/ 14 h 40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567167" h="404402">
                    <a:moveTo>
                      <a:pt x="206677" y="136244"/>
                    </a:moveTo>
                    <a:cubicBezTo>
                      <a:pt x="170795" y="136244"/>
                      <a:pt x="140655" y="166358"/>
                      <a:pt x="140655" y="202208"/>
                    </a:cubicBezTo>
                    <a:cubicBezTo>
                      <a:pt x="140655" y="236624"/>
                      <a:pt x="170795" y="266738"/>
                      <a:pt x="206677" y="266738"/>
                    </a:cubicBezTo>
                    <a:cubicBezTo>
                      <a:pt x="242558" y="266738"/>
                      <a:pt x="272699" y="238058"/>
                      <a:pt x="272699" y="202208"/>
                    </a:cubicBezTo>
                    <a:cubicBezTo>
                      <a:pt x="272699" y="166358"/>
                      <a:pt x="242558" y="136244"/>
                      <a:pt x="206677" y="136244"/>
                    </a:cubicBezTo>
                    <a:close/>
                    <a:moveTo>
                      <a:pt x="459789" y="65329"/>
                    </a:moveTo>
                    <a:cubicBezTo>
                      <a:pt x="452252" y="68197"/>
                      <a:pt x="445792" y="73935"/>
                      <a:pt x="442203" y="81823"/>
                    </a:cubicBezTo>
                    <a:cubicBezTo>
                      <a:pt x="435026" y="97600"/>
                      <a:pt x="442203" y="116246"/>
                      <a:pt x="457995" y="123417"/>
                    </a:cubicBezTo>
                    <a:cubicBezTo>
                      <a:pt x="475222" y="130588"/>
                      <a:pt x="493884" y="123417"/>
                      <a:pt x="501062" y="107640"/>
                    </a:cubicBezTo>
                    <a:cubicBezTo>
                      <a:pt x="506804" y="91863"/>
                      <a:pt x="499627" y="73217"/>
                      <a:pt x="483835" y="66046"/>
                    </a:cubicBezTo>
                    <a:cubicBezTo>
                      <a:pt x="475940" y="62460"/>
                      <a:pt x="467326" y="62460"/>
                      <a:pt x="459789" y="65329"/>
                    </a:cubicBezTo>
                    <a:close/>
                    <a:moveTo>
                      <a:pt x="445075" y="69"/>
                    </a:moveTo>
                    <a:cubicBezTo>
                      <a:pt x="446510" y="-1365"/>
                      <a:pt x="466608" y="20149"/>
                      <a:pt x="466608" y="20149"/>
                    </a:cubicBezTo>
                    <a:lnTo>
                      <a:pt x="479528" y="21583"/>
                    </a:lnTo>
                    <a:cubicBezTo>
                      <a:pt x="479528" y="21583"/>
                      <a:pt x="499627" y="69"/>
                      <a:pt x="501062" y="1504"/>
                    </a:cubicBezTo>
                    <a:lnTo>
                      <a:pt x="521160" y="10109"/>
                    </a:lnTo>
                    <a:cubicBezTo>
                      <a:pt x="522596" y="10109"/>
                      <a:pt x="521160" y="40229"/>
                      <a:pt x="521160" y="40229"/>
                    </a:cubicBezTo>
                    <a:lnTo>
                      <a:pt x="529774" y="48835"/>
                    </a:lnTo>
                    <a:cubicBezTo>
                      <a:pt x="529774" y="48835"/>
                      <a:pt x="558485" y="48835"/>
                      <a:pt x="559921" y="50269"/>
                    </a:cubicBezTo>
                    <a:lnTo>
                      <a:pt x="567099" y="70349"/>
                    </a:lnTo>
                    <a:cubicBezTo>
                      <a:pt x="568534" y="71783"/>
                      <a:pt x="547001" y="90429"/>
                      <a:pt x="547001" y="90429"/>
                    </a:cubicBezTo>
                    <a:lnTo>
                      <a:pt x="547001" y="103337"/>
                    </a:lnTo>
                    <a:cubicBezTo>
                      <a:pt x="547001" y="103337"/>
                      <a:pt x="567099" y="123417"/>
                      <a:pt x="567099" y="124851"/>
                    </a:cubicBezTo>
                    <a:lnTo>
                      <a:pt x="558485" y="144931"/>
                    </a:lnTo>
                    <a:cubicBezTo>
                      <a:pt x="557050" y="146365"/>
                      <a:pt x="528338" y="144931"/>
                      <a:pt x="528338" y="144931"/>
                    </a:cubicBezTo>
                    <a:lnTo>
                      <a:pt x="518289" y="153537"/>
                    </a:lnTo>
                    <a:cubicBezTo>
                      <a:pt x="518289" y="153537"/>
                      <a:pt x="519725" y="182222"/>
                      <a:pt x="518289" y="182222"/>
                    </a:cubicBezTo>
                    <a:lnTo>
                      <a:pt x="498191" y="189394"/>
                    </a:lnTo>
                    <a:cubicBezTo>
                      <a:pt x="496755" y="190828"/>
                      <a:pt x="476657" y="169314"/>
                      <a:pt x="476657" y="169314"/>
                    </a:cubicBezTo>
                    <a:lnTo>
                      <a:pt x="463737" y="167880"/>
                    </a:lnTo>
                    <a:cubicBezTo>
                      <a:pt x="463737" y="167880"/>
                      <a:pt x="443639" y="187959"/>
                      <a:pt x="442203" y="187959"/>
                    </a:cubicBezTo>
                    <a:lnTo>
                      <a:pt x="422105" y="179354"/>
                    </a:lnTo>
                    <a:cubicBezTo>
                      <a:pt x="420670" y="177920"/>
                      <a:pt x="422105" y="149234"/>
                      <a:pt x="422105" y="149234"/>
                    </a:cubicBezTo>
                    <a:lnTo>
                      <a:pt x="413492" y="140628"/>
                    </a:lnTo>
                    <a:cubicBezTo>
                      <a:pt x="413492" y="140628"/>
                      <a:pt x="383345" y="140628"/>
                      <a:pt x="383345" y="139194"/>
                    </a:cubicBezTo>
                    <a:lnTo>
                      <a:pt x="374731" y="119114"/>
                    </a:lnTo>
                    <a:cubicBezTo>
                      <a:pt x="374731" y="117680"/>
                      <a:pt x="396265" y="99034"/>
                      <a:pt x="396265" y="99034"/>
                    </a:cubicBezTo>
                    <a:lnTo>
                      <a:pt x="396265" y="86126"/>
                    </a:lnTo>
                    <a:cubicBezTo>
                      <a:pt x="396265" y="86126"/>
                      <a:pt x="374731" y="66046"/>
                      <a:pt x="376167" y="64612"/>
                    </a:cubicBezTo>
                    <a:lnTo>
                      <a:pt x="384780" y="44532"/>
                    </a:lnTo>
                    <a:cubicBezTo>
                      <a:pt x="384780" y="43098"/>
                      <a:pt x="414927" y="44532"/>
                      <a:pt x="414927" y="44532"/>
                    </a:cubicBezTo>
                    <a:lnTo>
                      <a:pt x="423541" y="35926"/>
                    </a:lnTo>
                    <a:cubicBezTo>
                      <a:pt x="423541" y="35926"/>
                      <a:pt x="423541" y="7241"/>
                      <a:pt x="424976" y="7241"/>
                    </a:cubicBezTo>
                    <a:close/>
                    <a:moveTo>
                      <a:pt x="182277" y="14"/>
                    </a:moveTo>
                    <a:lnTo>
                      <a:pt x="228206" y="14"/>
                    </a:lnTo>
                    <a:cubicBezTo>
                      <a:pt x="231076" y="14"/>
                      <a:pt x="254040" y="54506"/>
                      <a:pt x="254040" y="54506"/>
                    </a:cubicBezTo>
                    <a:lnTo>
                      <a:pt x="278440" y="64544"/>
                    </a:lnTo>
                    <a:cubicBezTo>
                      <a:pt x="278440" y="64544"/>
                      <a:pt x="332979" y="40166"/>
                      <a:pt x="335850" y="43034"/>
                    </a:cubicBezTo>
                    <a:lnTo>
                      <a:pt x="367426" y="73148"/>
                    </a:lnTo>
                    <a:cubicBezTo>
                      <a:pt x="370296" y="76016"/>
                      <a:pt x="345897" y="130508"/>
                      <a:pt x="345897" y="130508"/>
                    </a:cubicBezTo>
                    <a:lnTo>
                      <a:pt x="355943" y="154886"/>
                    </a:lnTo>
                    <a:cubicBezTo>
                      <a:pt x="355943" y="154886"/>
                      <a:pt x="413354" y="174962"/>
                      <a:pt x="413354" y="177830"/>
                    </a:cubicBezTo>
                    <a:lnTo>
                      <a:pt x="413354" y="222284"/>
                    </a:lnTo>
                    <a:cubicBezTo>
                      <a:pt x="413354" y="226586"/>
                      <a:pt x="355943" y="248096"/>
                      <a:pt x="355943" y="248096"/>
                    </a:cubicBezTo>
                    <a:lnTo>
                      <a:pt x="345897" y="272474"/>
                    </a:lnTo>
                    <a:cubicBezTo>
                      <a:pt x="345897" y="272474"/>
                      <a:pt x="371731" y="325532"/>
                      <a:pt x="368861" y="328400"/>
                    </a:cubicBezTo>
                    <a:lnTo>
                      <a:pt x="337285" y="359948"/>
                    </a:lnTo>
                    <a:cubicBezTo>
                      <a:pt x="334415" y="361382"/>
                      <a:pt x="279875" y="338438"/>
                      <a:pt x="279875" y="338438"/>
                    </a:cubicBezTo>
                    <a:lnTo>
                      <a:pt x="254040" y="348476"/>
                    </a:lnTo>
                    <a:cubicBezTo>
                      <a:pt x="254040" y="348476"/>
                      <a:pt x="233947" y="404402"/>
                      <a:pt x="229641" y="404402"/>
                    </a:cubicBezTo>
                    <a:lnTo>
                      <a:pt x="185148" y="404402"/>
                    </a:lnTo>
                    <a:cubicBezTo>
                      <a:pt x="182277" y="404402"/>
                      <a:pt x="159313" y="348476"/>
                      <a:pt x="159313" y="348476"/>
                    </a:cubicBezTo>
                    <a:lnTo>
                      <a:pt x="133479" y="338438"/>
                    </a:lnTo>
                    <a:cubicBezTo>
                      <a:pt x="133479" y="338438"/>
                      <a:pt x="78939" y="362816"/>
                      <a:pt x="77504" y="361382"/>
                    </a:cubicBezTo>
                    <a:lnTo>
                      <a:pt x="44493" y="329834"/>
                    </a:lnTo>
                    <a:cubicBezTo>
                      <a:pt x="43057" y="326966"/>
                      <a:pt x="67457" y="272474"/>
                      <a:pt x="67457" y="272474"/>
                    </a:cubicBezTo>
                    <a:lnTo>
                      <a:pt x="57410" y="248096"/>
                    </a:lnTo>
                    <a:cubicBezTo>
                      <a:pt x="57410" y="248096"/>
                      <a:pt x="0" y="228020"/>
                      <a:pt x="0" y="225152"/>
                    </a:cubicBezTo>
                    <a:lnTo>
                      <a:pt x="0" y="180698"/>
                    </a:lnTo>
                    <a:cubicBezTo>
                      <a:pt x="0" y="177830"/>
                      <a:pt x="55975" y="156320"/>
                      <a:pt x="55975" y="156320"/>
                    </a:cubicBezTo>
                    <a:lnTo>
                      <a:pt x="67457" y="130508"/>
                    </a:lnTo>
                    <a:cubicBezTo>
                      <a:pt x="67457" y="130508"/>
                      <a:pt x="41622" y="77450"/>
                      <a:pt x="43057" y="74582"/>
                    </a:cubicBezTo>
                    <a:lnTo>
                      <a:pt x="76068" y="43034"/>
                    </a:lnTo>
                    <a:cubicBezTo>
                      <a:pt x="77504" y="41600"/>
                      <a:pt x="133479" y="65978"/>
                      <a:pt x="133479" y="65978"/>
                    </a:cubicBezTo>
                    <a:lnTo>
                      <a:pt x="159313" y="54506"/>
                    </a:lnTo>
                    <a:cubicBezTo>
                      <a:pt x="159313" y="54506"/>
                      <a:pt x="179407" y="14"/>
                      <a:pt x="182277" y="14"/>
                    </a:cubicBezTo>
                    <a:close/>
                  </a:path>
                </a:pathLst>
              </a:custGeom>
              <a:solidFill>
                <a:srgbClr val="E4BF1B"/>
              </a:solidFill>
              <a:ln>
                <a:noFill/>
              </a:ln>
            </p:spPr>
          </p:sp>
        </p:grpSp>
      </p:grpSp>
      <p:grpSp>
        <p:nvGrpSpPr>
          <p:cNvPr id="57" name="í$ļîḍé"/>
          <p:cNvGrpSpPr/>
          <p:nvPr/>
        </p:nvGrpSpPr>
        <p:grpSpPr>
          <a:xfrm>
            <a:off x="666750" y="4429521"/>
            <a:ext cx="2558824" cy="976799"/>
            <a:chOff x="2065602" y="3429000"/>
            <a:chExt cx="1773914" cy="1022232"/>
          </a:xfrm>
        </p:grpSpPr>
        <p:sp>
          <p:nvSpPr>
            <p:cNvPr id="112" name="îsḻiḑè"/>
            <p:cNvSpPr txBox="1"/>
            <p:nvPr/>
          </p:nvSpPr>
          <p:spPr bwMode="auto">
            <a:xfrm>
              <a:off x="2065602" y="3429000"/>
              <a:ext cx="1773914" cy="415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b="1" dirty="0">
                  <a:solidFill>
                    <a:schemeClr val="bg1"/>
                  </a:solidFill>
                </a:rPr>
                <a:t>Text here</a:t>
              </a:r>
              <a:endParaRPr lang="en-US" altLang="zh-CN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işḷïḋé"/>
            <p:cNvSpPr/>
            <p:nvPr/>
          </p:nvSpPr>
          <p:spPr bwMode="auto">
            <a:xfrm>
              <a:off x="2065602" y="3844822"/>
              <a:ext cx="1773914" cy="606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>
                <a:lnSpc>
                  <a:spcPct val="140000"/>
                </a:lnSpc>
                <a:buSzPct val="25000"/>
                <a:defRPr/>
              </a:pPr>
              <a:r>
                <a:rPr lang="en-US" altLang="zh-CN" sz="1100" dirty="0">
                  <a:solidFill>
                    <a:schemeClr val="bg1"/>
                  </a:solidFill>
                </a:rPr>
                <a:t>Copy paste fonts. Choose the only option to retain text.</a:t>
              </a:r>
              <a:endParaRPr lang="en-US" altLang="zh-CN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îśḻiḑê"/>
          <p:cNvGrpSpPr/>
          <p:nvPr/>
        </p:nvGrpSpPr>
        <p:grpSpPr>
          <a:xfrm>
            <a:off x="4077891" y="2814896"/>
            <a:ext cx="1269661" cy="1450493"/>
            <a:chOff x="1271463" y="2800350"/>
            <a:chExt cx="1328715" cy="1517958"/>
          </a:xfrm>
        </p:grpSpPr>
        <p:sp>
          <p:nvSpPr>
            <p:cNvPr id="108" name="iSḻîḓé"/>
            <p:cNvSpPr/>
            <p:nvPr/>
          </p:nvSpPr>
          <p:spPr>
            <a:xfrm>
              <a:off x="1271463" y="2989591"/>
              <a:ext cx="1328715" cy="1328717"/>
            </a:xfrm>
            <a:prstGeom prst="ellipse">
              <a:avLst/>
            </a:prstGeom>
            <a:blipFill>
              <a:blip r:embed="rId3"/>
              <a:stretch>
                <a:fillRect l="-26" r="-26"/>
              </a:stretch>
            </a:blipFill>
            <a:ln w="28575" cap="flat" cmpd="sng" algn="ctr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>
                <a:solidFill>
                  <a:schemeClr val="bg1"/>
                </a:solidFill>
              </a:endParaRPr>
            </a:p>
          </p:txBody>
        </p:sp>
        <p:grpSp>
          <p:nvGrpSpPr>
            <p:cNvPr id="109" name="îšliḑe"/>
            <p:cNvGrpSpPr/>
            <p:nvPr/>
          </p:nvGrpSpPr>
          <p:grpSpPr>
            <a:xfrm>
              <a:off x="1635912" y="2800350"/>
              <a:ext cx="599816" cy="599814"/>
              <a:chOff x="1635912" y="2800350"/>
              <a:chExt cx="599816" cy="599814"/>
            </a:xfrm>
          </p:grpSpPr>
          <p:sp>
            <p:nvSpPr>
              <p:cNvPr id="110" name="isliḍe"/>
              <p:cNvSpPr/>
              <p:nvPr/>
            </p:nvSpPr>
            <p:spPr>
              <a:xfrm>
                <a:off x="1635912" y="2800350"/>
                <a:ext cx="599816" cy="59981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E4BF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/>
              <a:p>
                <a:pPr marL="225425" lvl="0" indent="-225425"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zh-CN" sz="500" b="1" kern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1" name="išľiḑe"/>
              <p:cNvSpPr/>
              <p:nvPr/>
            </p:nvSpPr>
            <p:spPr bwMode="auto">
              <a:xfrm>
                <a:off x="1783399" y="2991578"/>
                <a:ext cx="304842" cy="217359"/>
              </a:xfrm>
              <a:custGeom>
                <a:avLst/>
                <a:gdLst>
                  <a:gd name="connsiteX0" fmla="*/ 206677 w 567167"/>
                  <a:gd name="connsiteY0" fmla="*/ 136244 h 404402"/>
                  <a:gd name="connsiteX1" fmla="*/ 140655 w 567167"/>
                  <a:gd name="connsiteY1" fmla="*/ 202208 h 404402"/>
                  <a:gd name="connsiteX2" fmla="*/ 206677 w 567167"/>
                  <a:gd name="connsiteY2" fmla="*/ 266738 h 404402"/>
                  <a:gd name="connsiteX3" fmla="*/ 272699 w 567167"/>
                  <a:gd name="connsiteY3" fmla="*/ 202208 h 404402"/>
                  <a:gd name="connsiteX4" fmla="*/ 206677 w 567167"/>
                  <a:gd name="connsiteY4" fmla="*/ 136244 h 404402"/>
                  <a:gd name="connsiteX5" fmla="*/ 459789 w 567167"/>
                  <a:gd name="connsiteY5" fmla="*/ 65329 h 404402"/>
                  <a:gd name="connsiteX6" fmla="*/ 442203 w 567167"/>
                  <a:gd name="connsiteY6" fmla="*/ 81823 h 404402"/>
                  <a:gd name="connsiteX7" fmla="*/ 457995 w 567167"/>
                  <a:gd name="connsiteY7" fmla="*/ 123417 h 404402"/>
                  <a:gd name="connsiteX8" fmla="*/ 501062 w 567167"/>
                  <a:gd name="connsiteY8" fmla="*/ 107640 h 404402"/>
                  <a:gd name="connsiteX9" fmla="*/ 483835 w 567167"/>
                  <a:gd name="connsiteY9" fmla="*/ 66046 h 404402"/>
                  <a:gd name="connsiteX10" fmla="*/ 459789 w 567167"/>
                  <a:gd name="connsiteY10" fmla="*/ 65329 h 404402"/>
                  <a:gd name="connsiteX11" fmla="*/ 445075 w 567167"/>
                  <a:gd name="connsiteY11" fmla="*/ 69 h 404402"/>
                  <a:gd name="connsiteX12" fmla="*/ 466608 w 567167"/>
                  <a:gd name="connsiteY12" fmla="*/ 20149 h 404402"/>
                  <a:gd name="connsiteX13" fmla="*/ 479528 w 567167"/>
                  <a:gd name="connsiteY13" fmla="*/ 21583 h 404402"/>
                  <a:gd name="connsiteX14" fmla="*/ 501062 w 567167"/>
                  <a:gd name="connsiteY14" fmla="*/ 1504 h 404402"/>
                  <a:gd name="connsiteX15" fmla="*/ 521160 w 567167"/>
                  <a:gd name="connsiteY15" fmla="*/ 10109 h 404402"/>
                  <a:gd name="connsiteX16" fmla="*/ 521160 w 567167"/>
                  <a:gd name="connsiteY16" fmla="*/ 40229 h 404402"/>
                  <a:gd name="connsiteX17" fmla="*/ 529774 w 567167"/>
                  <a:gd name="connsiteY17" fmla="*/ 48835 h 404402"/>
                  <a:gd name="connsiteX18" fmla="*/ 559921 w 567167"/>
                  <a:gd name="connsiteY18" fmla="*/ 50269 h 404402"/>
                  <a:gd name="connsiteX19" fmla="*/ 567099 w 567167"/>
                  <a:gd name="connsiteY19" fmla="*/ 70349 h 404402"/>
                  <a:gd name="connsiteX20" fmla="*/ 547001 w 567167"/>
                  <a:gd name="connsiteY20" fmla="*/ 90429 h 404402"/>
                  <a:gd name="connsiteX21" fmla="*/ 547001 w 567167"/>
                  <a:gd name="connsiteY21" fmla="*/ 103337 h 404402"/>
                  <a:gd name="connsiteX22" fmla="*/ 567099 w 567167"/>
                  <a:gd name="connsiteY22" fmla="*/ 124851 h 404402"/>
                  <a:gd name="connsiteX23" fmla="*/ 558485 w 567167"/>
                  <a:gd name="connsiteY23" fmla="*/ 144931 h 404402"/>
                  <a:gd name="connsiteX24" fmla="*/ 528338 w 567167"/>
                  <a:gd name="connsiteY24" fmla="*/ 144931 h 404402"/>
                  <a:gd name="connsiteX25" fmla="*/ 518289 w 567167"/>
                  <a:gd name="connsiteY25" fmla="*/ 153537 h 404402"/>
                  <a:gd name="connsiteX26" fmla="*/ 518289 w 567167"/>
                  <a:gd name="connsiteY26" fmla="*/ 182222 h 404402"/>
                  <a:gd name="connsiteX27" fmla="*/ 498191 w 567167"/>
                  <a:gd name="connsiteY27" fmla="*/ 189394 h 404402"/>
                  <a:gd name="connsiteX28" fmla="*/ 476657 w 567167"/>
                  <a:gd name="connsiteY28" fmla="*/ 169314 h 404402"/>
                  <a:gd name="connsiteX29" fmla="*/ 463737 w 567167"/>
                  <a:gd name="connsiteY29" fmla="*/ 167880 h 404402"/>
                  <a:gd name="connsiteX30" fmla="*/ 442203 w 567167"/>
                  <a:gd name="connsiteY30" fmla="*/ 187959 h 404402"/>
                  <a:gd name="connsiteX31" fmla="*/ 422105 w 567167"/>
                  <a:gd name="connsiteY31" fmla="*/ 179354 h 404402"/>
                  <a:gd name="connsiteX32" fmla="*/ 422105 w 567167"/>
                  <a:gd name="connsiteY32" fmla="*/ 149234 h 404402"/>
                  <a:gd name="connsiteX33" fmla="*/ 413492 w 567167"/>
                  <a:gd name="connsiteY33" fmla="*/ 140628 h 404402"/>
                  <a:gd name="connsiteX34" fmla="*/ 383345 w 567167"/>
                  <a:gd name="connsiteY34" fmla="*/ 139194 h 404402"/>
                  <a:gd name="connsiteX35" fmla="*/ 374731 w 567167"/>
                  <a:gd name="connsiteY35" fmla="*/ 119114 h 404402"/>
                  <a:gd name="connsiteX36" fmla="*/ 396265 w 567167"/>
                  <a:gd name="connsiteY36" fmla="*/ 99034 h 404402"/>
                  <a:gd name="connsiteX37" fmla="*/ 396265 w 567167"/>
                  <a:gd name="connsiteY37" fmla="*/ 86126 h 404402"/>
                  <a:gd name="connsiteX38" fmla="*/ 376167 w 567167"/>
                  <a:gd name="connsiteY38" fmla="*/ 64612 h 404402"/>
                  <a:gd name="connsiteX39" fmla="*/ 384780 w 567167"/>
                  <a:gd name="connsiteY39" fmla="*/ 44532 h 404402"/>
                  <a:gd name="connsiteX40" fmla="*/ 414927 w 567167"/>
                  <a:gd name="connsiteY40" fmla="*/ 44532 h 404402"/>
                  <a:gd name="connsiteX41" fmla="*/ 423541 w 567167"/>
                  <a:gd name="connsiteY41" fmla="*/ 35926 h 404402"/>
                  <a:gd name="connsiteX42" fmla="*/ 424976 w 567167"/>
                  <a:gd name="connsiteY42" fmla="*/ 7241 h 404402"/>
                  <a:gd name="connsiteX43" fmla="*/ 182277 w 567167"/>
                  <a:gd name="connsiteY43" fmla="*/ 14 h 404402"/>
                  <a:gd name="connsiteX44" fmla="*/ 228206 w 567167"/>
                  <a:gd name="connsiteY44" fmla="*/ 14 h 404402"/>
                  <a:gd name="connsiteX45" fmla="*/ 254040 w 567167"/>
                  <a:gd name="connsiteY45" fmla="*/ 54506 h 404402"/>
                  <a:gd name="connsiteX46" fmla="*/ 278440 w 567167"/>
                  <a:gd name="connsiteY46" fmla="*/ 64544 h 404402"/>
                  <a:gd name="connsiteX47" fmla="*/ 335850 w 567167"/>
                  <a:gd name="connsiteY47" fmla="*/ 43034 h 404402"/>
                  <a:gd name="connsiteX48" fmla="*/ 367426 w 567167"/>
                  <a:gd name="connsiteY48" fmla="*/ 73148 h 404402"/>
                  <a:gd name="connsiteX49" fmla="*/ 345897 w 567167"/>
                  <a:gd name="connsiteY49" fmla="*/ 130508 h 404402"/>
                  <a:gd name="connsiteX50" fmla="*/ 355943 w 567167"/>
                  <a:gd name="connsiteY50" fmla="*/ 154886 h 404402"/>
                  <a:gd name="connsiteX51" fmla="*/ 413354 w 567167"/>
                  <a:gd name="connsiteY51" fmla="*/ 177830 h 404402"/>
                  <a:gd name="connsiteX52" fmla="*/ 413354 w 567167"/>
                  <a:gd name="connsiteY52" fmla="*/ 222284 h 404402"/>
                  <a:gd name="connsiteX53" fmla="*/ 355943 w 567167"/>
                  <a:gd name="connsiteY53" fmla="*/ 248096 h 404402"/>
                  <a:gd name="connsiteX54" fmla="*/ 345897 w 567167"/>
                  <a:gd name="connsiteY54" fmla="*/ 272474 h 404402"/>
                  <a:gd name="connsiteX55" fmla="*/ 368861 w 567167"/>
                  <a:gd name="connsiteY55" fmla="*/ 328400 h 404402"/>
                  <a:gd name="connsiteX56" fmla="*/ 337285 w 567167"/>
                  <a:gd name="connsiteY56" fmla="*/ 359948 h 404402"/>
                  <a:gd name="connsiteX57" fmla="*/ 279875 w 567167"/>
                  <a:gd name="connsiteY57" fmla="*/ 338438 h 404402"/>
                  <a:gd name="connsiteX58" fmla="*/ 254040 w 567167"/>
                  <a:gd name="connsiteY58" fmla="*/ 348476 h 404402"/>
                  <a:gd name="connsiteX59" fmla="*/ 229641 w 567167"/>
                  <a:gd name="connsiteY59" fmla="*/ 404402 h 404402"/>
                  <a:gd name="connsiteX60" fmla="*/ 185148 w 567167"/>
                  <a:gd name="connsiteY60" fmla="*/ 404402 h 404402"/>
                  <a:gd name="connsiteX61" fmla="*/ 159313 w 567167"/>
                  <a:gd name="connsiteY61" fmla="*/ 348476 h 404402"/>
                  <a:gd name="connsiteX62" fmla="*/ 133479 w 567167"/>
                  <a:gd name="connsiteY62" fmla="*/ 338438 h 404402"/>
                  <a:gd name="connsiteX63" fmla="*/ 77504 w 567167"/>
                  <a:gd name="connsiteY63" fmla="*/ 361382 h 404402"/>
                  <a:gd name="connsiteX64" fmla="*/ 44493 w 567167"/>
                  <a:gd name="connsiteY64" fmla="*/ 329834 h 404402"/>
                  <a:gd name="connsiteX65" fmla="*/ 67457 w 567167"/>
                  <a:gd name="connsiteY65" fmla="*/ 272474 h 404402"/>
                  <a:gd name="connsiteX66" fmla="*/ 57410 w 567167"/>
                  <a:gd name="connsiteY66" fmla="*/ 248096 h 404402"/>
                  <a:gd name="connsiteX67" fmla="*/ 0 w 567167"/>
                  <a:gd name="connsiteY67" fmla="*/ 225152 h 404402"/>
                  <a:gd name="connsiteX68" fmla="*/ 0 w 567167"/>
                  <a:gd name="connsiteY68" fmla="*/ 180698 h 404402"/>
                  <a:gd name="connsiteX69" fmla="*/ 55975 w 567167"/>
                  <a:gd name="connsiteY69" fmla="*/ 156320 h 404402"/>
                  <a:gd name="connsiteX70" fmla="*/ 67457 w 567167"/>
                  <a:gd name="connsiteY70" fmla="*/ 130508 h 404402"/>
                  <a:gd name="connsiteX71" fmla="*/ 43057 w 567167"/>
                  <a:gd name="connsiteY71" fmla="*/ 74582 h 404402"/>
                  <a:gd name="connsiteX72" fmla="*/ 76068 w 567167"/>
                  <a:gd name="connsiteY72" fmla="*/ 43034 h 404402"/>
                  <a:gd name="connsiteX73" fmla="*/ 133479 w 567167"/>
                  <a:gd name="connsiteY73" fmla="*/ 65978 h 404402"/>
                  <a:gd name="connsiteX74" fmla="*/ 159313 w 567167"/>
                  <a:gd name="connsiteY74" fmla="*/ 54506 h 404402"/>
                  <a:gd name="connsiteX75" fmla="*/ 182277 w 567167"/>
                  <a:gd name="connsiteY75" fmla="*/ 14 h 40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567167" h="404402">
                    <a:moveTo>
                      <a:pt x="206677" y="136244"/>
                    </a:moveTo>
                    <a:cubicBezTo>
                      <a:pt x="170795" y="136244"/>
                      <a:pt x="140655" y="166358"/>
                      <a:pt x="140655" y="202208"/>
                    </a:cubicBezTo>
                    <a:cubicBezTo>
                      <a:pt x="140655" y="236624"/>
                      <a:pt x="170795" y="266738"/>
                      <a:pt x="206677" y="266738"/>
                    </a:cubicBezTo>
                    <a:cubicBezTo>
                      <a:pt x="242558" y="266738"/>
                      <a:pt x="272699" y="238058"/>
                      <a:pt x="272699" y="202208"/>
                    </a:cubicBezTo>
                    <a:cubicBezTo>
                      <a:pt x="272699" y="166358"/>
                      <a:pt x="242558" y="136244"/>
                      <a:pt x="206677" y="136244"/>
                    </a:cubicBezTo>
                    <a:close/>
                    <a:moveTo>
                      <a:pt x="459789" y="65329"/>
                    </a:moveTo>
                    <a:cubicBezTo>
                      <a:pt x="452252" y="68197"/>
                      <a:pt x="445792" y="73935"/>
                      <a:pt x="442203" y="81823"/>
                    </a:cubicBezTo>
                    <a:cubicBezTo>
                      <a:pt x="435026" y="97600"/>
                      <a:pt x="442203" y="116246"/>
                      <a:pt x="457995" y="123417"/>
                    </a:cubicBezTo>
                    <a:cubicBezTo>
                      <a:pt x="475222" y="130588"/>
                      <a:pt x="493884" y="123417"/>
                      <a:pt x="501062" y="107640"/>
                    </a:cubicBezTo>
                    <a:cubicBezTo>
                      <a:pt x="506804" y="91863"/>
                      <a:pt x="499627" y="73217"/>
                      <a:pt x="483835" y="66046"/>
                    </a:cubicBezTo>
                    <a:cubicBezTo>
                      <a:pt x="475940" y="62460"/>
                      <a:pt x="467326" y="62460"/>
                      <a:pt x="459789" y="65329"/>
                    </a:cubicBezTo>
                    <a:close/>
                    <a:moveTo>
                      <a:pt x="445075" y="69"/>
                    </a:moveTo>
                    <a:cubicBezTo>
                      <a:pt x="446510" y="-1365"/>
                      <a:pt x="466608" y="20149"/>
                      <a:pt x="466608" y="20149"/>
                    </a:cubicBezTo>
                    <a:lnTo>
                      <a:pt x="479528" y="21583"/>
                    </a:lnTo>
                    <a:cubicBezTo>
                      <a:pt x="479528" y="21583"/>
                      <a:pt x="499627" y="69"/>
                      <a:pt x="501062" y="1504"/>
                    </a:cubicBezTo>
                    <a:lnTo>
                      <a:pt x="521160" y="10109"/>
                    </a:lnTo>
                    <a:cubicBezTo>
                      <a:pt x="522596" y="10109"/>
                      <a:pt x="521160" y="40229"/>
                      <a:pt x="521160" y="40229"/>
                    </a:cubicBezTo>
                    <a:lnTo>
                      <a:pt x="529774" y="48835"/>
                    </a:lnTo>
                    <a:cubicBezTo>
                      <a:pt x="529774" y="48835"/>
                      <a:pt x="558485" y="48835"/>
                      <a:pt x="559921" y="50269"/>
                    </a:cubicBezTo>
                    <a:lnTo>
                      <a:pt x="567099" y="70349"/>
                    </a:lnTo>
                    <a:cubicBezTo>
                      <a:pt x="568534" y="71783"/>
                      <a:pt x="547001" y="90429"/>
                      <a:pt x="547001" y="90429"/>
                    </a:cubicBezTo>
                    <a:lnTo>
                      <a:pt x="547001" y="103337"/>
                    </a:lnTo>
                    <a:cubicBezTo>
                      <a:pt x="547001" y="103337"/>
                      <a:pt x="567099" y="123417"/>
                      <a:pt x="567099" y="124851"/>
                    </a:cubicBezTo>
                    <a:lnTo>
                      <a:pt x="558485" y="144931"/>
                    </a:lnTo>
                    <a:cubicBezTo>
                      <a:pt x="557050" y="146365"/>
                      <a:pt x="528338" y="144931"/>
                      <a:pt x="528338" y="144931"/>
                    </a:cubicBezTo>
                    <a:lnTo>
                      <a:pt x="518289" y="153537"/>
                    </a:lnTo>
                    <a:cubicBezTo>
                      <a:pt x="518289" y="153537"/>
                      <a:pt x="519725" y="182222"/>
                      <a:pt x="518289" y="182222"/>
                    </a:cubicBezTo>
                    <a:lnTo>
                      <a:pt x="498191" y="189394"/>
                    </a:lnTo>
                    <a:cubicBezTo>
                      <a:pt x="496755" y="190828"/>
                      <a:pt x="476657" y="169314"/>
                      <a:pt x="476657" y="169314"/>
                    </a:cubicBezTo>
                    <a:lnTo>
                      <a:pt x="463737" y="167880"/>
                    </a:lnTo>
                    <a:cubicBezTo>
                      <a:pt x="463737" y="167880"/>
                      <a:pt x="443639" y="187959"/>
                      <a:pt x="442203" y="187959"/>
                    </a:cubicBezTo>
                    <a:lnTo>
                      <a:pt x="422105" y="179354"/>
                    </a:lnTo>
                    <a:cubicBezTo>
                      <a:pt x="420670" y="177920"/>
                      <a:pt x="422105" y="149234"/>
                      <a:pt x="422105" y="149234"/>
                    </a:cubicBezTo>
                    <a:lnTo>
                      <a:pt x="413492" y="140628"/>
                    </a:lnTo>
                    <a:cubicBezTo>
                      <a:pt x="413492" y="140628"/>
                      <a:pt x="383345" y="140628"/>
                      <a:pt x="383345" y="139194"/>
                    </a:cubicBezTo>
                    <a:lnTo>
                      <a:pt x="374731" y="119114"/>
                    </a:lnTo>
                    <a:cubicBezTo>
                      <a:pt x="374731" y="117680"/>
                      <a:pt x="396265" y="99034"/>
                      <a:pt x="396265" y="99034"/>
                    </a:cubicBezTo>
                    <a:lnTo>
                      <a:pt x="396265" y="86126"/>
                    </a:lnTo>
                    <a:cubicBezTo>
                      <a:pt x="396265" y="86126"/>
                      <a:pt x="374731" y="66046"/>
                      <a:pt x="376167" y="64612"/>
                    </a:cubicBezTo>
                    <a:lnTo>
                      <a:pt x="384780" y="44532"/>
                    </a:lnTo>
                    <a:cubicBezTo>
                      <a:pt x="384780" y="43098"/>
                      <a:pt x="414927" y="44532"/>
                      <a:pt x="414927" y="44532"/>
                    </a:cubicBezTo>
                    <a:lnTo>
                      <a:pt x="423541" y="35926"/>
                    </a:lnTo>
                    <a:cubicBezTo>
                      <a:pt x="423541" y="35926"/>
                      <a:pt x="423541" y="7241"/>
                      <a:pt x="424976" y="7241"/>
                    </a:cubicBezTo>
                    <a:close/>
                    <a:moveTo>
                      <a:pt x="182277" y="14"/>
                    </a:moveTo>
                    <a:lnTo>
                      <a:pt x="228206" y="14"/>
                    </a:lnTo>
                    <a:cubicBezTo>
                      <a:pt x="231076" y="14"/>
                      <a:pt x="254040" y="54506"/>
                      <a:pt x="254040" y="54506"/>
                    </a:cubicBezTo>
                    <a:lnTo>
                      <a:pt x="278440" y="64544"/>
                    </a:lnTo>
                    <a:cubicBezTo>
                      <a:pt x="278440" y="64544"/>
                      <a:pt x="332979" y="40166"/>
                      <a:pt x="335850" y="43034"/>
                    </a:cubicBezTo>
                    <a:lnTo>
                      <a:pt x="367426" y="73148"/>
                    </a:lnTo>
                    <a:cubicBezTo>
                      <a:pt x="370296" y="76016"/>
                      <a:pt x="345897" y="130508"/>
                      <a:pt x="345897" y="130508"/>
                    </a:cubicBezTo>
                    <a:lnTo>
                      <a:pt x="355943" y="154886"/>
                    </a:lnTo>
                    <a:cubicBezTo>
                      <a:pt x="355943" y="154886"/>
                      <a:pt x="413354" y="174962"/>
                      <a:pt x="413354" y="177830"/>
                    </a:cubicBezTo>
                    <a:lnTo>
                      <a:pt x="413354" y="222284"/>
                    </a:lnTo>
                    <a:cubicBezTo>
                      <a:pt x="413354" y="226586"/>
                      <a:pt x="355943" y="248096"/>
                      <a:pt x="355943" y="248096"/>
                    </a:cubicBezTo>
                    <a:lnTo>
                      <a:pt x="345897" y="272474"/>
                    </a:lnTo>
                    <a:cubicBezTo>
                      <a:pt x="345897" y="272474"/>
                      <a:pt x="371731" y="325532"/>
                      <a:pt x="368861" y="328400"/>
                    </a:cubicBezTo>
                    <a:lnTo>
                      <a:pt x="337285" y="359948"/>
                    </a:lnTo>
                    <a:cubicBezTo>
                      <a:pt x="334415" y="361382"/>
                      <a:pt x="279875" y="338438"/>
                      <a:pt x="279875" y="338438"/>
                    </a:cubicBezTo>
                    <a:lnTo>
                      <a:pt x="254040" y="348476"/>
                    </a:lnTo>
                    <a:cubicBezTo>
                      <a:pt x="254040" y="348476"/>
                      <a:pt x="233947" y="404402"/>
                      <a:pt x="229641" y="404402"/>
                    </a:cubicBezTo>
                    <a:lnTo>
                      <a:pt x="185148" y="404402"/>
                    </a:lnTo>
                    <a:cubicBezTo>
                      <a:pt x="182277" y="404402"/>
                      <a:pt x="159313" y="348476"/>
                      <a:pt x="159313" y="348476"/>
                    </a:cubicBezTo>
                    <a:lnTo>
                      <a:pt x="133479" y="338438"/>
                    </a:lnTo>
                    <a:cubicBezTo>
                      <a:pt x="133479" y="338438"/>
                      <a:pt x="78939" y="362816"/>
                      <a:pt x="77504" y="361382"/>
                    </a:cubicBezTo>
                    <a:lnTo>
                      <a:pt x="44493" y="329834"/>
                    </a:lnTo>
                    <a:cubicBezTo>
                      <a:pt x="43057" y="326966"/>
                      <a:pt x="67457" y="272474"/>
                      <a:pt x="67457" y="272474"/>
                    </a:cubicBezTo>
                    <a:lnTo>
                      <a:pt x="57410" y="248096"/>
                    </a:lnTo>
                    <a:cubicBezTo>
                      <a:pt x="57410" y="248096"/>
                      <a:pt x="0" y="228020"/>
                      <a:pt x="0" y="225152"/>
                    </a:cubicBezTo>
                    <a:lnTo>
                      <a:pt x="0" y="180698"/>
                    </a:lnTo>
                    <a:cubicBezTo>
                      <a:pt x="0" y="177830"/>
                      <a:pt x="55975" y="156320"/>
                      <a:pt x="55975" y="156320"/>
                    </a:cubicBezTo>
                    <a:lnTo>
                      <a:pt x="67457" y="130508"/>
                    </a:lnTo>
                    <a:cubicBezTo>
                      <a:pt x="67457" y="130508"/>
                      <a:pt x="41622" y="77450"/>
                      <a:pt x="43057" y="74582"/>
                    </a:cubicBezTo>
                    <a:lnTo>
                      <a:pt x="76068" y="43034"/>
                    </a:lnTo>
                    <a:cubicBezTo>
                      <a:pt x="77504" y="41600"/>
                      <a:pt x="133479" y="65978"/>
                      <a:pt x="133479" y="65978"/>
                    </a:cubicBezTo>
                    <a:lnTo>
                      <a:pt x="159313" y="54506"/>
                    </a:lnTo>
                    <a:cubicBezTo>
                      <a:pt x="159313" y="54506"/>
                      <a:pt x="179407" y="14"/>
                      <a:pt x="182277" y="14"/>
                    </a:cubicBezTo>
                    <a:close/>
                  </a:path>
                </a:pathLst>
              </a:custGeom>
              <a:solidFill>
                <a:srgbClr val="E4BF1B"/>
              </a:solidFill>
              <a:ln>
                <a:noFill/>
              </a:ln>
            </p:spPr>
          </p:sp>
        </p:grpSp>
      </p:grpSp>
      <p:grpSp>
        <p:nvGrpSpPr>
          <p:cNvPr id="59" name="ísļíďe"/>
          <p:cNvGrpSpPr/>
          <p:nvPr/>
        </p:nvGrpSpPr>
        <p:grpSpPr>
          <a:xfrm>
            <a:off x="3433309" y="4429521"/>
            <a:ext cx="2558824" cy="976799"/>
            <a:chOff x="2065602" y="3429000"/>
            <a:chExt cx="1773914" cy="1022232"/>
          </a:xfrm>
        </p:grpSpPr>
        <p:sp>
          <p:nvSpPr>
            <p:cNvPr id="106" name="ïşľîḋé"/>
            <p:cNvSpPr txBox="1"/>
            <p:nvPr/>
          </p:nvSpPr>
          <p:spPr bwMode="auto">
            <a:xfrm>
              <a:off x="2065602" y="3429000"/>
              <a:ext cx="1773914" cy="415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b="1" dirty="0">
                  <a:solidFill>
                    <a:schemeClr val="bg1"/>
                  </a:solidFill>
                </a:rPr>
                <a:t>Text here</a:t>
              </a:r>
              <a:endParaRPr lang="en-US" altLang="zh-CN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7" name="iṥlíḍé"/>
            <p:cNvSpPr/>
            <p:nvPr/>
          </p:nvSpPr>
          <p:spPr bwMode="auto">
            <a:xfrm>
              <a:off x="2065602" y="3844822"/>
              <a:ext cx="1773914" cy="606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>
                <a:lnSpc>
                  <a:spcPct val="140000"/>
                </a:lnSpc>
                <a:buSzPct val="25000"/>
                <a:defRPr/>
              </a:pPr>
              <a:r>
                <a:rPr lang="en-US" altLang="zh-CN" sz="1100" dirty="0">
                  <a:solidFill>
                    <a:schemeClr val="bg1"/>
                  </a:solidFill>
                </a:rPr>
                <a:t>Copy paste fonts. Choose the only option to retain text.</a:t>
              </a:r>
              <a:endParaRPr lang="en-US" altLang="zh-CN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íŝļïďê"/>
          <p:cNvGrpSpPr/>
          <p:nvPr/>
        </p:nvGrpSpPr>
        <p:grpSpPr>
          <a:xfrm>
            <a:off x="6844450" y="2814896"/>
            <a:ext cx="1269661" cy="1450493"/>
            <a:chOff x="1271463" y="2800350"/>
            <a:chExt cx="1328715" cy="1517958"/>
          </a:xfrm>
        </p:grpSpPr>
        <p:sp>
          <p:nvSpPr>
            <p:cNvPr id="102" name="ïṥḷíḑé"/>
            <p:cNvSpPr/>
            <p:nvPr/>
          </p:nvSpPr>
          <p:spPr>
            <a:xfrm>
              <a:off x="1271463" y="2989591"/>
              <a:ext cx="1328715" cy="1328717"/>
            </a:xfrm>
            <a:prstGeom prst="ellipse">
              <a:avLst/>
            </a:prstGeom>
            <a:blipFill>
              <a:blip r:embed="rId4"/>
              <a:stretch>
                <a:fillRect l="-16834" r="-16500"/>
              </a:stretch>
            </a:blipFill>
            <a:ln w="28575" cap="flat" cmpd="sng" algn="ctr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>
                <a:solidFill>
                  <a:schemeClr val="bg1"/>
                </a:solidFill>
              </a:endParaRPr>
            </a:p>
          </p:txBody>
        </p:sp>
        <p:grpSp>
          <p:nvGrpSpPr>
            <p:cNvPr id="103" name="íšlídè"/>
            <p:cNvGrpSpPr/>
            <p:nvPr/>
          </p:nvGrpSpPr>
          <p:grpSpPr>
            <a:xfrm>
              <a:off x="1635912" y="2800350"/>
              <a:ext cx="599816" cy="599814"/>
              <a:chOff x="1635912" y="2800350"/>
              <a:chExt cx="599816" cy="599814"/>
            </a:xfrm>
          </p:grpSpPr>
          <p:sp>
            <p:nvSpPr>
              <p:cNvPr id="104" name="îŝḷíḍé"/>
              <p:cNvSpPr/>
              <p:nvPr/>
            </p:nvSpPr>
            <p:spPr>
              <a:xfrm>
                <a:off x="1635912" y="2800350"/>
                <a:ext cx="599816" cy="59981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E4BF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/>
              <a:p>
                <a:pPr marL="225425" lvl="0" indent="-225425"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zh-CN" sz="500" b="1" kern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5" name="îṣḷîďé"/>
              <p:cNvSpPr/>
              <p:nvPr/>
            </p:nvSpPr>
            <p:spPr bwMode="auto">
              <a:xfrm>
                <a:off x="1783399" y="2991578"/>
                <a:ext cx="304842" cy="217359"/>
              </a:xfrm>
              <a:custGeom>
                <a:avLst/>
                <a:gdLst>
                  <a:gd name="connsiteX0" fmla="*/ 206677 w 567167"/>
                  <a:gd name="connsiteY0" fmla="*/ 136244 h 404402"/>
                  <a:gd name="connsiteX1" fmla="*/ 140655 w 567167"/>
                  <a:gd name="connsiteY1" fmla="*/ 202208 h 404402"/>
                  <a:gd name="connsiteX2" fmla="*/ 206677 w 567167"/>
                  <a:gd name="connsiteY2" fmla="*/ 266738 h 404402"/>
                  <a:gd name="connsiteX3" fmla="*/ 272699 w 567167"/>
                  <a:gd name="connsiteY3" fmla="*/ 202208 h 404402"/>
                  <a:gd name="connsiteX4" fmla="*/ 206677 w 567167"/>
                  <a:gd name="connsiteY4" fmla="*/ 136244 h 404402"/>
                  <a:gd name="connsiteX5" fmla="*/ 459789 w 567167"/>
                  <a:gd name="connsiteY5" fmla="*/ 65329 h 404402"/>
                  <a:gd name="connsiteX6" fmla="*/ 442203 w 567167"/>
                  <a:gd name="connsiteY6" fmla="*/ 81823 h 404402"/>
                  <a:gd name="connsiteX7" fmla="*/ 457995 w 567167"/>
                  <a:gd name="connsiteY7" fmla="*/ 123417 h 404402"/>
                  <a:gd name="connsiteX8" fmla="*/ 501062 w 567167"/>
                  <a:gd name="connsiteY8" fmla="*/ 107640 h 404402"/>
                  <a:gd name="connsiteX9" fmla="*/ 483835 w 567167"/>
                  <a:gd name="connsiteY9" fmla="*/ 66046 h 404402"/>
                  <a:gd name="connsiteX10" fmla="*/ 459789 w 567167"/>
                  <a:gd name="connsiteY10" fmla="*/ 65329 h 404402"/>
                  <a:gd name="connsiteX11" fmla="*/ 445075 w 567167"/>
                  <a:gd name="connsiteY11" fmla="*/ 69 h 404402"/>
                  <a:gd name="connsiteX12" fmla="*/ 466608 w 567167"/>
                  <a:gd name="connsiteY12" fmla="*/ 20149 h 404402"/>
                  <a:gd name="connsiteX13" fmla="*/ 479528 w 567167"/>
                  <a:gd name="connsiteY13" fmla="*/ 21583 h 404402"/>
                  <a:gd name="connsiteX14" fmla="*/ 501062 w 567167"/>
                  <a:gd name="connsiteY14" fmla="*/ 1504 h 404402"/>
                  <a:gd name="connsiteX15" fmla="*/ 521160 w 567167"/>
                  <a:gd name="connsiteY15" fmla="*/ 10109 h 404402"/>
                  <a:gd name="connsiteX16" fmla="*/ 521160 w 567167"/>
                  <a:gd name="connsiteY16" fmla="*/ 40229 h 404402"/>
                  <a:gd name="connsiteX17" fmla="*/ 529774 w 567167"/>
                  <a:gd name="connsiteY17" fmla="*/ 48835 h 404402"/>
                  <a:gd name="connsiteX18" fmla="*/ 559921 w 567167"/>
                  <a:gd name="connsiteY18" fmla="*/ 50269 h 404402"/>
                  <a:gd name="connsiteX19" fmla="*/ 567099 w 567167"/>
                  <a:gd name="connsiteY19" fmla="*/ 70349 h 404402"/>
                  <a:gd name="connsiteX20" fmla="*/ 547001 w 567167"/>
                  <a:gd name="connsiteY20" fmla="*/ 90429 h 404402"/>
                  <a:gd name="connsiteX21" fmla="*/ 547001 w 567167"/>
                  <a:gd name="connsiteY21" fmla="*/ 103337 h 404402"/>
                  <a:gd name="connsiteX22" fmla="*/ 567099 w 567167"/>
                  <a:gd name="connsiteY22" fmla="*/ 124851 h 404402"/>
                  <a:gd name="connsiteX23" fmla="*/ 558485 w 567167"/>
                  <a:gd name="connsiteY23" fmla="*/ 144931 h 404402"/>
                  <a:gd name="connsiteX24" fmla="*/ 528338 w 567167"/>
                  <a:gd name="connsiteY24" fmla="*/ 144931 h 404402"/>
                  <a:gd name="connsiteX25" fmla="*/ 518289 w 567167"/>
                  <a:gd name="connsiteY25" fmla="*/ 153537 h 404402"/>
                  <a:gd name="connsiteX26" fmla="*/ 518289 w 567167"/>
                  <a:gd name="connsiteY26" fmla="*/ 182222 h 404402"/>
                  <a:gd name="connsiteX27" fmla="*/ 498191 w 567167"/>
                  <a:gd name="connsiteY27" fmla="*/ 189394 h 404402"/>
                  <a:gd name="connsiteX28" fmla="*/ 476657 w 567167"/>
                  <a:gd name="connsiteY28" fmla="*/ 169314 h 404402"/>
                  <a:gd name="connsiteX29" fmla="*/ 463737 w 567167"/>
                  <a:gd name="connsiteY29" fmla="*/ 167880 h 404402"/>
                  <a:gd name="connsiteX30" fmla="*/ 442203 w 567167"/>
                  <a:gd name="connsiteY30" fmla="*/ 187959 h 404402"/>
                  <a:gd name="connsiteX31" fmla="*/ 422105 w 567167"/>
                  <a:gd name="connsiteY31" fmla="*/ 179354 h 404402"/>
                  <a:gd name="connsiteX32" fmla="*/ 422105 w 567167"/>
                  <a:gd name="connsiteY32" fmla="*/ 149234 h 404402"/>
                  <a:gd name="connsiteX33" fmla="*/ 413492 w 567167"/>
                  <a:gd name="connsiteY33" fmla="*/ 140628 h 404402"/>
                  <a:gd name="connsiteX34" fmla="*/ 383345 w 567167"/>
                  <a:gd name="connsiteY34" fmla="*/ 139194 h 404402"/>
                  <a:gd name="connsiteX35" fmla="*/ 374731 w 567167"/>
                  <a:gd name="connsiteY35" fmla="*/ 119114 h 404402"/>
                  <a:gd name="connsiteX36" fmla="*/ 396265 w 567167"/>
                  <a:gd name="connsiteY36" fmla="*/ 99034 h 404402"/>
                  <a:gd name="connsiteX37" fmla="*/ 396265 w 567167"/>
                  <a:gd name="connsiteY37" fmla="*/ 86126 h 404402"/>
                  <a:gd name="connsiteX38" fmla="*/ 376167 w 567167"/>
                  <a:gd name="connsiteY38" fmla="*/ 64612 h 404402"/>
                  <a:gd name="connsiteX39" fmla="*/ 384780 w 567167"/>
                  <a:gd name="connsiteY39" fmla="*/ 44532 h 404402"/>
                  <a:gd name="connsiteX40" fmla="*/ 414927 w 567167"/>
                  <a:gd name="connsiteY40" fmla="*/ 44532 h 404402"/>
                  <a:gd name="connsiteX41" fmla="*/ 423541 w 567167"/>
                  <a:gd name="connsiteY41" fmla="*/ 35926 h 404402"/>
                  <a:gd name="connsiteX42" fmla="*/ 424976 w 567167"/>
                  <a:gd name="connsiteY42" fmla="*/ 7241 h 404402"/>
                  <a:gd name="connsiteX43" fmla="*/ 182277 w 567167"/>
                  <a:gd name="connsiteY43" fmla="*/ 14 h 404402"/>
                  <a:gd name="connsiteX44" fmla="*/ 228206 w 567167"/>
                  <a:gd name="connsiteY44" fmla="*/ 14 h 404402"/>
                  <a:gd name="connsiteX45" fmla="*/ 254040 w 567167"/>
                  <a:gd name="connsiteY45" fmla="*/ 54506 h 404402"/>
                  <a:gd name="connsiteX46" fmla="*/ 278440 w 567167"/>
                  <a:gd name="connsiteY46" fmla="*/ 64544 h 404402"/>
                  <a:gd name="connsiteX47" fmla="*/ 335850 w 567167"/>
                  <a:gd name="connsiteY47" fmla="*/ 43034 h 404402"/>
                  <a:gd name="connsiteX48" fmla="*/ 367426 w 567167"/>
                  <a:gd name="connsiteY48" fmla="*/ 73148 h 404402"/>
                  <a:gd name="connsiteX49" fmla="*/ 345897 w 567167"/>
                  <a:gd name="connsiteY49" fmla="*/ 130508 h 404402"/>
                  <a:gd name="connsiteX50" fmla="*/ 355943 w 567167"/>
                  <a:gd name="connsiteY50" fmla="*/ 154886 h 404402"/>
                  <a:gd name="connsiteX51" fmla="*/ 413354 w 567167"/>
                  <a:gd name="connsiteY51" fmla="*/ 177830 h 404402"/>
                  <a:gd name="connsiteX52" fmla="*/ 413354 w 567167"/>
                  <a:gd name="connsiteY52" fmla="*/ 222284 h 404402"/>
                  <a:gd name="connsiteX53" fmla="*/ 355943 w 567167"/>
                  <a:gd name="connsiteY53" fmla="*/ 248096 h 404402"/>
                  <a:gd name="connsiteX54" fmla="*/ 345897 w 567167"/>
                  <a:gd name="connsiteY54" fmla="*/ 272474 h 404402"/>
                  <a:gd name="connsiteX55" fmla="*/ 368861 w 567167"/>
                  <a:gd name="connsiteY55" fmla="*/ 328400 h 404402"/>
                  <a:gd name="connsiteX56" fmla="*/ 337285 w 567167"/>
                  <a:gd name="connsiteY56" fmla="*/ 359948 h 404402"/>
                  <a:gd name="connsiteX57" fmla="*/ 279875 w 567167"/>
                  <a:gd name="connsiteY57" fmla="*/ 338438 h 404402"/>
                  <a:gd name="connsiteX58" fmla="*/ 254040 w 567167"/>
                  <a:gd name="connsiteY58" fmla="*/ 348476 h 404402"/>
                  <a:gd name="connsiteX59" fmla="*/ 229641 w 567167"/>
                  <a:gd name="connsiteY59" fmla="*/ 404402 h 404402"/>
                  <a:gd name="connsiteX60" fmla="*/ 185148 w 567167"/>
                  <a:gd name="connsiteY60" fmla="*/ 404402 h 404402"/>
                  <a:gd name="connsiteX61" fmla="*/ 159313 w 567167"/>
                  <a:gd name="connsiteY61" fmla="*/ 348476 h 404402"/>
                  <a:gd name="connsiteX62" fmla="*/ 133479 w 567167"/>
                  <a:gd name="connsiteY62" fmla="*/ 338438 h 404402"/>
                  <a:gd name="connsiteX63" fmla="*/ 77504 w 567167"/>
                  <a:gd name="connsiteY63" fmla="*/ 361382 h 404402"/>
                  <a:gd name="connsiteX64" fmla="*/ 44493 w 567167"/>
                  <a:gd name="connsiteY64" fmla="*/ 329834 h 404402"/>
                  <a:gd name="connsiteX65" fmla="*/ 67457 w 567167"/>
                  <a:gd name="connsiteY65" fmla="*/ 272474 h 404402"/>
                  <a:gd name="connsiteX66" fmla="*/ 57410 w 567167"/>
                  <a:gd name="connsiteY66" fmla="*/ 248096 h 404402"/>
                  <a:gd name="connsiteX67" fmla="*/ 0 w 567167"/>
                  <a:gd name="connsiteY67" fmla="*/ 225152 h 404402"/>
                  <a:gd name="connsiteX68" fmla="*/ 0 w 567167"/>
                  <a:gd name="connsiteY68" fmla="*/ 180698 h 404402"/>
                  <a:gd name="connsiteX69" fmla="*/ 55975 w 567167"/>
                  <a:gd name="connsiteY69" fmla="*/ 156320 h 404402"/>
                  <a:gd name="connsiteX70" fmla="*/ 67457 w 567167"/>
                  <a:gd name="connsiteY70" fmla="*/ 130508 h 404402"/>
                  <a:gd name="connsiteX71" fmla="*/ 43057 w 567167"/>
                  <a:gd name="connsiteY71" fmla="*/ 74582 h 404402"/>
                  <a:gd name="connsiteX72" fmla="*/ 76068 w 567167"/>
                  <a:gd name="connsiteY72" fmla="*/ 43034 h 404402"/>
                  <a:gd name="connsiteX73" fmla="*/ 133479 w 567167"/>
                  <a:gd name="connsiteY73" fmla="*/ 65978 h 404402"/>
                  <a:gd name="connsiteX74" fmla="*/ 159313 w 567167"/>
                  <a:gd name="connsiteY74" fmla="*/ 54506 h 404402"/>
                  <a:gd name="connsiteX75" fmla="*/ 182277 w 567167"/>
                  <a:gd name="connsiteY75" fmla="*/ 14 h 40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567167" h="404402">
                    <a:moveTo>
                      <a:pt x="206677" y="136244"/>
                    </a:moveTo>
                    <a:cubicBezTo>
                      <a:pt x="170795" y="136244"/>
                      <a:pt x="140655" y="166358"/>
                      <a:pt x="140655" y="202208"/>
                    </a:cubicBezTo>
                    <a:cubicBezTo>
                      <a:pt x="140655" y="236624"/>
                      <a:pt x="170795" y="266738"/>
                      <a:pt x="206677" y="266738"/>
                    </a:cubicBezTo>
                    <a:cubicBezTo>
                      <a:pt x="242558" y="266738"/>
                      <a:pt x="272699" y="238058"/>
                      <a:pt x="272699" y="202208"/>
                    </a:cubicBezTo>
                    <a:cubicBezTo>
                      <a:pt x="272699" y="166358"/>
                      <a:pt x="242558" y="136244"/>
                      <a:pt x="206677" y="136244"/>
                    </a:cubicBezTo>
                    <a:close/>
                    <a:moveTo>
                      <a:pt x="459789" y="65329"/>
                    </a:moveTo>
                    <a:cubicBezTo>
                      <a:pt x="452252" y="68197"/>
                      <a:pt x="445792" y="73935"/>
                      <a:pt x="442203" y="81823"/>
                    </a:cubicBezTo>
                    <a:cubicBezTo>
                      <a:pt x="435026" y="97600"/>
                      <a:pt x="442203" y="116246"/>
                      <a:pt x="457995" y="123417"/>
                    </a:cubicBezTo>
                    <a:cubicBezTo>
                      <a:pt x="475222" y="130588"/>
                      <a:pt x="493884" y="123417"/>
                      <a:pt x="501062" y="107640"/>
                    </a:cubicBezTo>
                    <a:cubicBezTo>
                      <a:pt x="506804" y="91863"/>
                      <a:pt x="499627" y="73217"/>
                      <a:pt x="483835" y="66046"/>
                    </a:cubicBezTo>
                    <a:cubicBezTo>
                      <a:pt x="475940" y="62460"/>
                      <a:pt x="467326" y="62460"/>
                      <a:pt x="459789" y="65329"/>
                    </a:cubicBezTo>
                    <a:close/>
                    <a:moveTo>
                      <a:pt x="445075" y="69"/>
                    </a:moveTo>
                    <a:cubicBezTo>
                      <a:pt x="446510" y="-1365"/>
                      <a:pt x="466608" y="20149"/>
                      <a:pt x="466608" y="20149"/>
                    </a:cubicBezTo>
                    <a:lnTo>
                      <a:pt x="479528" y="21583"/>
                    </a:lnTo>
                    <a:cubicBezTo>
                      <a:pt x="479528" y="21583"/>
                      <a:pt x="499627" y="69"/>
                      <a:pt x="501062" y="1504"/>
                    </a:cubicBezTo>
                    <a:lnTo>
                      <a:pt x="521160" y="10109"/>
                    </a:lnTo>
                    <a:cubicBezTo>
                      <a:pt x="522596" y="10109"/>
                      <a:pt x="521160" y="40229"/>
                      <a:pt x="521160" y="40229"/>
                    </a:cubicBezTo>
                    <a:lnTo>
                      <a:pt x="529774" y="48835"/>
                    </a:lnTo>
                    <a:cubicBezTo>
                      <a:pt x="529774" y="48835"/>
                      <a:pt x="558485" y="48835"/>
                      <a:pt x="559921" y="50269"/>
                    </a:cubicBezTo>
                    <a:lnTo>
                      <a:pt x="567099" y="70349"/>
                    </a:lnTo>
                    <a:cubicBezTo>
                      <a:pt x="568534" y="71783"/>
                      <a:pt x="547001" y="90429"/>
                      <a:pt x="547001" y="90429"/>
                    </a:cubicBezTo>
                    <a:lnTo>
                      <a:pt x="547001" y="103337"/>
                    </a:lnTo>
                    <a:cubicBezTo>
                      <a:pt x="547001" y="103337"/>
                      <a:pt x="567099" y="123417"/>
                      <a:pt x="567099" y="124851"/>
                    </a:cubicBezTo>
                    <a:lnTo>
                      <a:pt x="558485" y="144931"/>
                    </a:lnTo>
                    <a:cubicBezTo>
                      <a:pt x="557050" y="146365"/>
                      <a:pt x="528338" y="144931"/>
                      <a:pt x="528338" y="144931"/>
                    </a:cubicBezTo>
                    <a:lnTo>
                      <a:pt x="518289" y="153537"/>
                    </a:lnTo>
                    <a:cubicBezTo>
                      <a:pt x="518289" y="153537"/>
                      <a:pt x="519725" y="182222"/>
                      <a:pt x="518289" y="182222"/>
                    </a:cubicBezTo>
                    <a:lnTo>
                      <a:pt x="498191" y="189394"/>
                    </a:lnTo>
                    <a:cubicBezTo>
                      <a:pt x="496755" y="190828"/>
                      <a:pt x="476657" y="169314"/>
                      <a:pt x="476657" y="169314"/>
                    </a:cubicBezTo>
                    <a:lnTo>
                      <a:pt x="463737" y="167880"/>
                    </a:lnTo>
                    <a:cubicBezTo>
                      <a:pt x="463737" y="167880"/>
                      <a:pt x="443639" y="187959"/>
                      <a:pt x="442203" y="187959"/>
                    </a:cubicBezTo>
                    <a:lnTo>
                      <a:pt x="422105" y="179354"/>
                    </a:lnTo>
                    <a:cubicBezTo>
                      <a:pt x="420670" y="177920"/>
                      <a:pt x="422105" y="149234"/>
                      <a:pt x="422105" y="149234"/>
                    </a:cubicBezTo>
                    <a:lnTo>
                      <a:pt x="413492" y="140628"/>
                    </a:lnTo>
                    <a:cubicBezTo>
                      <a:pt x="413492" y="140628"/>
                      <a:pt x="383345" y="140628"/>
                      <a:pt x="383345" y="139194"/>
                    </a:cubicBezTo>
                    <a:lnTo>
                      <a:pt x="374731" y="119114"/>
                    </a:lnTo>
                    <a:cubicBezTo>
                      <a:pt x="374731" y="117680"/>
                      <a:pt x="396265" y="99034"/>
                      <a:pt x="396265" y="99034"/>
                    </a:cubicBezTo>
                    <a:lnTo>
                      <a:pt x="396265" y="86126"/>
                    </a:lnTo>
                    <a:cubicBezTo>
                      <a:pt x="396265" y="86126"/>
                      <a:pt x="374731" y="66046"/>
                      <a:pt x="376167" y="64612"/>
                    </a:cubicBezTo>
                    <a:lnTo>
                      <a:pt x="384780" y="44532"/>
                    </a:lnTo>
                    <a:cubicBezTo>
                      <a:pt x="384780" y="43098"/>
                      <a:pt x="414927" y="44532"/>
                      <a:pt x="414927" y="44532"/>
                    </a:cubicBezTo>
                    <a:lnTo>
                      <a:pt x="423541" y="35926"/>
                    </a:lnTo>
                    <a:cubicBezTo>
                      <a:pt x="423541" y="35926"/>
                      <a:pt x="423541" y="7241"/>
                      <a:pt x="424976" y="7241"/>
                    </a:cubicBezTo>
                    <a:close/>
                    <a:moveTo>
                      <a:pt x="182277" y="14"/>
                    </a:moveTo>
                    <a:lnTo>
                      <a:pt x="228206" y="14"/>
                    </a:lnTo>
                    <a:cubicBezTo>
                      <a:pt x="231076" y="14"/>
                      <a:pt x="254040" y="54506"/>
                      <a:pt x="254040" y="54506"/>
                    </a:cubicBezTo>
                    <a:lnTo>
                      <a:pt x="278440" y="64544"/>
                    </a:lnTo>
                    <a:cubicBezTo>
                      <a:pt x="278440" y="64544"/>
                      <a:pt x="332979" y="40166"/>
                      <a:pt x="335850" y="43034"/>
                    </a:cubicBezTo>
                    <a:lnTo>
                      <a:pt x="367426" y="73148"/>
                    </a:lnTo>
                    <a:cubicBezTo>
                      <a:pt x="370296" y="76016"/>
                      <a:pt x="345897" y="130508"/>
                      <a:pt x="345897" y="130508"/>
                    </a:cubicBezTo>
                    <a:lnTo>
                      <a:pt x="355943" y="154886"/>
                    </a:lnTo>
                    <a:cubicBezTo>
                      <a:pt x="355943" y="154886"/>
                      <a:pt x="413354" y="174962"/>
                      <a:pt x="413354" y="177830"/>
                    </a:cubicBezTo>
                    <a:lnTo>
                      <a:pt x="413354" y="222284"/>
                    </a:lnTo>
                    <a:cubicBezTo>
                      <a:pt x="413354" y="226586"/>
                      <a:pt x="355943" y="248096"/>
                      <a:pt x="355943" y="248096"/>
                    </a:cubicBezTo>
                    <a:lnTo>
                      <a:pt x="345897" y="272474"/>
                    </a:lnTo>
                    <a:cubicBezTo>
                      <a:pt x="345897" y="272474"/>
                      <a:pt x="371731" y="325532"/>
                      <a:pt x="368861" y="328400"/>
                    </a:cubicBezTo>
                    <a:lnTo>
                      <a:pt x="337285" y="359948"/>
                    </a:lnTo>
                    <a:cubicBezTo>
                      <a:pt x="334415" y="361382"/>
                      <a:pt x="279875" y="338438"/>
                      <a:pt x="279875" y="338438"/>
                    </a:cubicBezTo>
                    <a:lnTo>
                      <a:pt x="254040" y="348476"/>
                    </a:lnTo>
                    <a:cubicBezTo>
                      <a:pt x="254040" y="348476"/>
                      <a:pt x="233947" y="404402"/>
                      <a:pt x="229641" y="404402"/>
                    </a:cubicBezTo>
                    <a:lnTo>
                      <a:pt x="185148" y="404402"/>
                    </a:lnTo>
                    <a:cubicBezTo>
                      <a:pt x="182277" y="404402"/>
                      <a:pt x="159313" y="348476"/>
                      <a:pt x="159313" y="348476"/>
                    </a:cubicBezTo>
                    <a:lnTo>
                      <a:pt x="133479" y="338438"/>
                    </a:lnTo>
                    <a:cubicBezTo>
                      <a:pt x="133479" y="338438"/>
                      <a:pt x="78939" y="362816"/>
                      <a:pt x="77504" y="361382"/>
                    </a:cubicBezTo>
                    <a:lnTo>
                      <a:pt x="44493" y="329834"/>
                    </a:lnTo>
                    <a:cubicBezTo>
                      <a:pt x="43057" y="326966"/>
                      <a:pt x="67457" y="272474"/>
                      <a:pt x="67457" y="272474"/>
                    </a:cubicBezTo>
                    <a:lnTo>
                      <a:pt x="57410" y="248096"/>
                    </a:lnTo>
                    <a:cubicBezTo>
                      <a:pt x="57410" y="248096"/>
                      <a:pt x="0" y="228020"/>
                      <a:pt x="0" y="225152"/>
                    </a:cubicBezTo>
                    <a:lnTo>
                      <a:pt x="0" y="180698"/>
                    </a:lnTo>
                    <a:cubicBezTo>
                      <a:pt x="0" y="177830"/>
                      <a:pt x="55975" y="156320"/>
                      <a:pt x="55975" y="156320"/>
                    </a:cubicBezTo>
                    <a:lnTo>
                      <a:pt x="67457" y="130508"/>
                    </a:lnTo>
                    <a:cubicBezTo>
                      <a:pt x="67457" y="130508"/>
                      <a:pt x="41622" y="77450"/>
                      <a:pt x="43057" y="74582"/>
                    </a:cubicBezTo>
                    <a:lnTo>
                      <a:pt x="76068" y="43034"/>
                    </a:lnTo>
                    <a:cubicBezTo>
                      <a:pt x="77504" y="41600"/>
                      <a:pt x="133479" y="65978"/>
                      <a:pt x="133479" y="65978"/>
                    </a:cubicBezTo>
                    <a:lnTo>
                      <a:pt x="159313" y="54506"/>
                    </a:lnTo>
                    <a:cubicBezTo>
                      <a:pt x="159313" y="54506"/>
                      <a:pt x="179407" y="14"/>
                      <a:pt x="182277" y="14"/>
                    </a:cubicBezTo>
                    <a:close/>
                  </a:path>
                </a:pathLst>
              </a:custGeom>
              <a:solidFill>
                <a:srgbClr val="E4BF1B"/>
              </a:solidFill>
              <a:ln>
                <a:noFill/>
              </a:ln>
            </p:spPr>
          </p:sp>
        </p:grpSp>
      </p:grpSp>
      <p:grpSp>
        <p:nvGrpSpPr>
          <p:cNvPr id="61" name="ïṩḻïḓê"/>
          <p:cNvGrpSpPr/>
          <p:nvPr/>
        </p:nvGrpSpPr>
        <p:grpSpPr>
          <a:xfrm>
            <a:off x="6199867" y="4429521"/>
            <a:ext cx="2558824" cy="976799"/>
            <a:chOff x="2065602" y="3429000"/>
            <a:chExt cx="1773914" cy="1022232"/>
          </a:xfrm>
        </p:grpSpPr>
        <p:sp>
          <p:nvSpPr>
            <p:cNvPr id="73" name="ïSľîdè"/>
            <p:cNvSpPr txBox="1"/>
            <p:nvPr/>
          </p:nvSpPr>
          <p:spPr bwMode="auto">
            <a:xfrm>
              <a:off x="2065602" y="3429000"/>
              <a:ext cx="1773914" cy="415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b="1" dirty="0">
                  <a:solidFill>
                    <a:schemeClr val="bg1"/>
                  </a:solidFill>
                </a:rPr>
                <a:t>Text here</a:t>
              </a:r>
              <a:endParaRPr lang="en-US" altLang="zh-CN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74" name="iŝḷíḍe"/>
            <p:cNvSpPr/>
            <p:nvPr/>
          </p:nvSpPr>
          <p:spPr bwMode="auto">
            <a:xfrm>
              <a:off x="2065602" y="3844822"/>
              <a:ext cx="1773914" cy="606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>
                <a:lnSpc>
                  <a:spcPct val="140000"/>
                </a:lnSpc>
                <a:buSzPct val="25000"/>
                <a:defRPr/>
              </a:pPr>
              <a:r>
                <a:rPr lang="en-US" altLang="zh-CN" sz="1100" dirty="0">
                  <a:solidFill>
                    <a:schemeClr val="bg1"/>
                  </a:solidFill>
                </a:rPr>
                <a:t>Copy paste fonts. Choose the only option to retain text.</a:t>
              </a:r>
              <a:endParaRPr lang="en-US" altLang="zh-CN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iŝḻíde"/>
          <p:cNvGrpSpPr/>
          <p:nvPr/>
        </p:nvGrpSpPr>
        <p:grpSpPr>
          <a:xfrm>
            <a:off x="9611008" y="2814896"/>
            <a:ext cx="1269661" cy="1450493"/>
            <a:chOff x="1271463" y="2800350"/>
            <a:chExt cx="1328715" cy="1517958"/>
          </a:xfrm>
        </p:grpSpPr>
        <p:sp>
          <p:nvSpPr>
            <p:cNvPr id="69" name="íŝļîḋê"/>
            <p:cNvSpPr/>
            <p:nvPr/>
          </p:nvSpPr>
          <p:spPr>
            <a:xfrm>
              <a:off x="1271463" y="2989591"/>
              <a:ext cx="1328715" cy="1328717"/>
            </a:xfrm>
            <a:prstGeom prst="ellipse">
              <a:avLst/>
            </a:prstGeom>
            <a:blipFill>
              <a:blip r:embed="rId5"/>
              <a:stretch>
                <a:fillRect l="-16834" r="-16500"/>
              </a:stretch>
            </a:blipFill>
            <a:ln w="28575" cap="flat" cmpd="sng" algn="ctr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>
                <a:solidFill>
                  <a:schemeClr val="bg1"/>
                </a:solidFill>
              </a:endParaRPr>
            </a:p>
          </p:txBody>
        </p:sp>
        <p:grpSp>
          <p:nvGrpSpPr>
            <p:cNvPr id="70" name="íṧļíḑe"/>
            <p:cNvGrpSpPr/>
            <p:nvPr/>
          </p:nvGrpSpPr>
          <p:grpSpPr>
            <a:xfrm>
              <a:off x="1635912" y="2800350"/>
              <a:ext cx="599816" cy="599814"/>
              <a:chOff x="1635912" y="2800350"/>
              <a:chExt cx="599816" cy="599814"/>
            </a:xfrm>
          </p:grpSpPr>
          <p:sp>
            <p:nvSpPr>
              <p:cNvPr id="71" name="íŝlïḍê"/>
              <p:cNvSpPr/>
              <p:nvPr/>
            </p:nvSpPr>
            <p:spPr>
              <a:xfrm>
                <a:off x="1635912" y="2800350"/>
                <a:ext cx="599816" cy="59981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E4BF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/>
              <a:p>
                <a:pPr marL="225425" lvl="0" indent="-225425"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zh-CN" sz="500" b="1" kern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íṩļïďé"/>
              <p:cNvSpPr/>
              <p:nvPr/>
            </p:nvSpPr>
            <p:spPr bwMode="auto">
              <a:xfrm>
                <a:off x="1783399" y="2991578"/>
                <a:ext cx="304842" cy="217359"/>
              </a:xfrm>
              <a:custGeom>
                <a:avLst/>
                <a:gdLst>
                  <a:gd name="connsiteX0" fmla="*/ 206677 w 567167"/>
                  <a:gd name="connsiteY0" fmla="*/ 136244 h 404402"/>
                  <a:gd name="connsiteX1" fmla="*/ 140655 w 567167"/>
                  <a:gd name="connsiteY1" fmla="*/ 202208 h 404402"/>
                  <a:gd name="connsiteX2" fmla="*/ 206677 w 567167"/>
                  <a:gd name="connsiteY2" fmla="*/ 266738 h 404402"/>
                  <a:gd name="connsiteX3" fmla="*/ 272699 w 567167"/>
                  <a:gd name="connsiteY3" fmla="*/ 202208 h 404402"/>
                  <a:gd name="connsiteX4" fmla="*/ 206677 w 567167"/>
                  <a:gd name="connsiteY4" fmla="*/ 136244 h 404402"/>
                  <a:gd name="connsiteX5" fmla="*/ 459789 w 567167"/>
                  <a:gd name="connsiteY5" fmla="*/ 65329 h 404402"/>
                  <a:gd name="connsiteX6" fmla="*/ 442203 w 567167"/>
                  <a:gd name="connsiteY6" fmla="*/ 81823 h 404402"/>
                  <a:gd name="connsiteX7" fmla="*/ 457995 w 567167"/>
                  <a:gd name="connsiteY7" fmla="*/ 123417 h 404402"/>
                  <a:gd name="connsiteX8" fmla="*/ 501062 w 567167"/>
                  <a:gd name="connsiteY8" fmla="*/ 107640 h 404402"/>
                  <a:gd name="connsiteX9" fmla="*/ 483835 w 567167"/>
                  <a:gd name="connsiteY9" fmla="*/ 66046 h 404402"/>
                  <a:gd name="connsiteX10" fmla="*/ 459789 w 567167"/>
                  <a:gd name="connsiteY10" fmla="*/ 65329 h 404402"/>
                  <a:gd name="connsiteX11" fmla="*/ 445075 w 567167"/>
                  <a:gd name="connsiteY11" fmla="*/ 69 h 404402"/>
                  <a:gd name="connsiteX12" fmla="*/ 466608 w 567167"/>
                  <a:gd name="connsiteY12" fmla="*/ 20149 h 404402"/>
                  <a:gd name="connsiteX13" fmla="*/ 479528 w 567167"/>
                  <a:gd name="connsiteY13" fmla="*/ 21583 h 404402"/>
                  <a:gd name="connsiteX14" fmla="*/ 501062 w 567167"/>
                  <a:gd name="connsiteY14" fmla="*/ 1504 h 404402"/>
                  <a:gd name="connsiteX15" fmla="*/ 521160 w 567167"/>
                  <a:gd name="connsiteY15" fmla="*/ 10109 h 404402"/>
                  <a:gd name="connsiteX16" fmla="*/ 521160 w 567167"/>
                  <a:gd name="connsiteY16" fmla="*/ 40229 h 404402"/>
                  <a:gd name="connsiteX17" fmla="*/ 529774 w 567167"/>
                  <a:gd name="connsiteY17" fmla="*/ 48835 h 404402"/>
                  <a:gd name="connsiteX18" fmla="*/ 559921 w 567167"/>
                  <a:gd name="connsiteY18" fmla="*/ 50269 h 404402"/>
                  <a:gd name="connsiteX19" fmla="*/ 567099 w 567167"/>
                  <a:gd name="connsiteY19" fmla="*/ 70349 h 404402"/>
                  <a:gd name="connsiteX20" fmla="*/ 547001 w 567167"/>
                  <a:gd name="connsiteY20" fmla="*/ 90429 h 404402"/>
                  <a:gd name="connsiteX21" fmla="*/ 547001 w 567167"/>
                  <a:gd name="connsiteY21" fmla="*/ 103337 h 404402"/>
                  <a:gd name="connsiteX22" fmla="*/ 567099 w 567167"/>
                  <a:gd name="connsiteY22" fmla="*/ 124851 h 404402"/>
                  <a:gd name="connsiteX23" fmla="*/ 558485 w 567167"/>
                  <a:gd name="connsiteY23" fmla="*/ 144931 h 404402"/>
                  <a:gd name="connsiteX24" fmla="*/ 528338 w 567167"/>
                  <a:gd name="connsiteY24" fmla="*/ 144931 h 404402"/>
                  <a:gd name="connsiteX25" fmla="*/ 518289 w 567167"/>
                  <a:gd name="connsiteY25" fmla="*/ 153537 h 404402"/>
                  <a:gd name="connsiteX26" fmla="*/ 518289 w 567167"/>
                  <a:gd name="connsiteY26" fmla="*/ 182222 h 404402"/>
                  <a:gd name="connsiteX27" fmla="*/ 498191 w 567167"/>
                  <a:gd name="connsiteY27" fmla="*/ 189394 h 404402"/>
                  <a:gd name="connsiteX28" fmla="*/ 476657 w 567167"/>
                  <a:gd name="connsiteY28" fmla="*/ 169314 h 404402"/>
                  <a:gd name="connsiteX29" fmla="*/ 463737 w 567167"/>
                  <a:gd name="connsiteY29" fmla="*/ 167880 h 404402"/>
                  <a:gd name="connsiteX30" fmla="*/ 442203 w 567167"/>
                  <a:gd name="connsiteY30" fmla="*/ 187959 h 404402"/>
                  <a:gd name="connsiteX31" fmla="*/ 422105 w 567167"/>
                  <a:gd name="connsiteY31" fmla="*/ 179354 h 404402"/>
                  <a:gd name="connsiteX32" fmla="*/ 422105 w 567167"/>
                  <a:gd name="connsiteY32" fmla="*/ 149234 h 404402"/>
                  <a:gd name="connsiteX33" fmla="*/ 413492 w 567167"/>
                  <a:gd name="connsiteY33" fmla="*/ 140628 h 404402"/>
                  <a:gd name="connsiteX34" fmla="*/ 383345 w 567167"/>
                  <a:gd name="connsiteY34" fmla="*/ 139194 h 404402"/>
                  <a:gd name="connsiteX35" fmla="*/ 374731 w 567167"/>
                  <a:gd name="connsiteY35" fmla="*/ 119114 h 404402"/>
                  <a:gd name="connsiteX36" fmla="*/ 396265 w 567167"/>
                  <a:gd name="connsiteY36" fmla="*/ 99034 h 404402"/>
                  <a:gd name="connsiteX37" fmla="*/ 396265 w 567167"/>
                  <a:gd name="connsiteY37" fmla="*/ 86126 h 404402"/>
                  <a:gd name="connsiteX38" fmla="*/ 376167 w 567167"/>
                  <a:gd name="connsiteY38" fmla="*/ 64612 h 404402"/>
                  <a:gd name="connsiteX39" fmla="*/ 384780 w 567167"/>
                  <a:gd name="connsiteY39" fmla="*/ 44532 h 404402"/>
                  <a:gd name="connsiteX40" fmla="*/ 414927 w 567167"/>
                  <a:gd name="connsiteY40" fmla="*/ 44532 h 404402"/>
                  <a:gd name="connsiteX41" fmla="*/ 423541 w 567167"/>
                  <a:gd name="connsiteY41" fmla="*/ 35926 h 404402"/>
                  <a:gd name="connsiteX42" fmla="*/ 424976 w 567167"/>
                  <a:gd name="connsiteY42" fmla="*/ 7241 h 404402"/>
                  <a:gd name="connsiteX43" fmla="*/ 182277 w 567167"/>
                  <a:gd name="connsiteY43" fmla="*/ 14 h 404402"/>
                  <a:gd name="connsiteX44" fmla="*/ 228206 w 567167"/>
                  <a:gd name="connsiteY44" fmla="*/ 14 h 404402"/>
                  <a:gd name="connsiteX45" fmla="*/ 254040 w 567167"/>
                  <a:gd name="connsiteY45" fmla="*/ 54506 h 404402"/>
                  <a:gd name="connsiteX46" fmla="*/ 278440 w 567167"/>
                  <a:gd name="connsiteY46" fmla="*/ 64544 h 404402"/>
                  <a:gd name="connsiteX47" fmla="*/ 335850 w 567167"/>
                  <a:gd name="connsiteY47" fmla="*/ 43034 h 404402"/>
                  <a:gd name="connsiteX48" fmla="*/ 367426 w 567167"/>
                  <a:gd name="connsiteY48" fmla="*/ 73148 h 404402"/>
                  <a:gd name="connsiteX49" fmla="*/ 345897 w 567167"/>
                  <a:gd name="connsiteY49" fmla="*/ 130508 h 404402"/>
                  <a:gd name="connsiteX50" fmla="*/ 355943 w 567167"/>
                  <a:gd name="connsiteY50" fmla="*/ 154886 h 404402"/>
                  <a:gd name="connsiteX51" fmla="*/ 413354 w 567167"/>
                  <a:gd name="connsiteY51" fmla="*/ 177830 h 404402"/>
                  <a:gd name="connsiteX52" fmla="*/ 413354 w 567167"/>
                  <a:gd name="connsiteY52" fmla="*/ 222284 h 404402"/>
                  <a:gd name="connsiteX53" fmla="*/ 355943 w 567167"/>
                  <a:gd name="connsiteY53" fmla="*/ 248096 h 404402"/>
                  <a:gd name="connsiteX54" fmla="*/ 345897 w 567167"/>
                  <a:gd name="connsiteY54" fmla="*/ 272474 h 404402"/>
                  <a:gd name="connsiteX55" fmla="*/ 368861 w 567167"/>
                  <a:gd name="connsiteY55" fmla="*/ 328400 h 404402"/>
                  <a:gd name="connsiteX56" fmla="*/ 337285 w 567167"/>
                  <a:gd name="connsiteY56" fmla="*/ 359948 h 404402"/>
                  <a:gd name="connsiteX57" fmla="*/ 279875 w 567167"/>
                  <a:gd name="connsiteY57" fmla="*/ 338438 h 404402"/>
                  <a:gd name="connsiteX58" fmla="*/ 254040 w 567167"/>
                  <a:gd name="connsiteY58" fmla="*/ 348476 h 404402"/>
                  <a:gd name="connsiteX59" fmla="*/ 229641 w 567167"/>
                  <a:gd name="connsiteY59" fmla="*/ 404402 h 404402"/>
                  <a:gd name="connsiteX60" fmla="*/ 185148 w 567167"/>
                  <a:gd name="connsiteY60" fmla="*/ 404402 h 404402"/>
                  <a:gd name="connsiteX61" fmla="*/ 159313 w 567167"/>
                  <a:gd name="connsiteY61" fmla="*/ 348476 h 404402"/>
                  <a:gd name="connsiteX62" fmla="*/ 133479 w 567167"/>
                  <a:gd name="connsiteY62" fmla="*/ 338438 h 404402"/>
                  <a:gd name="connsiteX63" fmla="*/ 77504 w 567167"/>
                  <a:gd name="connsiteY63" fmla="*/ 361382 h 404402"/>
                  <a:gd name="connsiteX64" fmla="*/ 44493 w 567167"/>
                  <a:gd name="connsiteY64" fmla="*/ 329834 h 404402"/>
                  <a:gd name="connsiteX65" fmla="*/ 67457 w 567167"/>
                  <a:gd name="connsiteY65" fmla="*/ 272474 h 404402"/>
                  <a:gd name="connsiteX66" fmla="*/ 57410 w 567167"/>
                  <a:gd name="connsiteY66" fmla="*/ 248096 h 404402"/>
                  <a:gd name="connsiteX67" fmla="*/ 0 w 567167"/>
                  <a:gd name="connsiteY67" fmla="*/ 225152 h 404402"/>
                  <a:gd name="connsiteX68" fmla="*/ 0 w 567167"/>
                  <a:gd name="connsiteY68" fmla="*/ 180698 h 404402"/>
                  <a:gd name="connsiteX69" fmla="*/ 55975 w 567167"/>
                  <a:gd name="connsiteY69" fmla="*/ 156320 h 404402"/>
                  <a:gd name="connsiteX70" fmla="*/ 67457 w 567167"/>
                  <a:gd name="connsiteY70" fmla="*/ 130508 h 404402"/>
                  <a:gd name="connsiteX71" fmla="*/ 43057 w 567167"/>
                  <a:gd name="connsiteY71" fmla="*/ 74582 h 404402"/>
                  <a:gd name="connsiteX72" fmla="*/ 76068 w 567167"/>
                  <a:gd name="connsiteY72" fmla="*/ 43034 h 404402"/>
                  <a:gd name="connsiteX73" fmla="*/ 133479 w 567167"/>
                  <a:gd name="connsiteY73" fmla="*/ 65978 h 404402"/>
                  <a:gd name="connsiteX74" fmla="*/ 159313 w 567167"/>
                  <a:gd name="connsiteY74" fmla="*/ 54506 h 404402"/>
                  <a:gd name="connsiteX75" fmla="*/ 182277 w 567167"/>
                  <a:gd name="connsiteY75" fmla="*/ 14 h 40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567167" h="404402">
                    <a:moveTo>
                      <a:pt x="206677" y="136244"/>
                    </a:moveTo>
                    <a:cubicBezTo>
                      <a:pt x="170795" y="136244"/>
                      <a:pt x="140655" y="166358"/>
                      <a:pt x="140655" y="202208"/>
                    </a:cubicBezTo>
                    <a:cubicBezTo>
                      <a:pt x="140655" y="236624"/>
                      <a:pt x="170795" y="266738"/>
                      <a:pt x="206677" y="266738"/>
                    </a:cubicBezTo>
                    <a:cubicBezTo>
                      <a:pt x="242558" y="266738"/>
                      <a:pt x="272699" y="238058"/>
                      <a:pt x="272699" y="202208"/>
                    </a:cubicBezTo>
                    <a:cubicBezTo>
                      <a:pt x="272699" y="166358"/>
                      <a:pt x="242558" y="136244"/>
                      <a:pt x="206677" y="136244"/>
                    </a:cubicBezTo>
                    <a:close/>
                    <a:moveTo>
                      <a:pt x="459789" y="65329"/>
                    </a:moveTo>
                    <a:cubicBezTo>
                      <a:pt x="452252" y="68197"/>
                      <a:pt x="445792" y="73935"/>
                      <a:pt x="442203" y="81823"/>
                    </a:cubicBezTo>
                    <a:cubicBezTo>
                      <a:pt x="435026" y="97600"/>
                      <a:pt x="442203" y="116246"/>
                      <a:pt x="457995" y="123417"/>
                    </a:cubicBezTo>
                    <a:cubicBezTo>
                      <a:pt x="475222" y="130588"/>
                      <a:pt x="493884" y="123417"/>
                      <a:pt x="501062" y="107640"/>
                    </a:cubicBezTo>
                    <a:cubicBezTo>
                      <a:pt x="506804" y="91863"/>
                      <a:pt x="499627" y="73217"/>
                      <a:pt x="483835" y="66046"/>
                    </a:cubicBezTo>
                    <a:cubicBezTo>
                      <a:pt x="475940" y="62460"/>
                      <a:pt x="467326" y="62460"/>
                      <a:pt x="459789" y="65329"/>
                    </a:cubicBezTo>
                    <a:close/>
                    <a:moveTo>
                      <a:pt x="445075" y="69"/>
                    </a:moveTo>
                    <a:cubicBezTo>
                      <a:pt x="446510" y="-1365"/>
                      <a:pt x="466608" y="20149"/>
                      <a:pt x="466608" y="20149"/>
                    </a:cubicBezTo>
                    <a:lnTo>
                      <a:pt x="479528" y="21583"/>
                    </a:lnTo>
                    <a:cubicBezTo>
                      <a:pt x="479528" y="21583"/>
                      <a:pt x="499627" y="69"/>
                      <a:pt x="501062" y="1504"/>
                    </a:cubicBezTo>
                    <a:lnTo>
                      <a:pt x="521160" y="10109"/>
                    </a:lnTo>
                    <a:cubicBezTo>
                      <a:pt x="522596" y="10109"/>
                      <a:pt x="521160" y="40229"/>
                      <a:pt x="521160" y="40229"/>
                    </a:cubicBezTo>
                    <a:lnTo>
                      <a:pt x="529774" y="48835"/>
                    </a:lnTo>
                    <a:cubicBezTo>
                      <a:pt x="529774" y="48835"/>
                      <a:pt x="558485" y="48835"/>
                      <a:pt x="559921" y="50269"/>
                    </a:cubicBezTo>
                    <a:lnTo>
                      <a:pt x="567099" y="70349"/>
                    </a:lnTo>
                    <a:cubicBezTo>
                      <a:pt x="568534" y="71783"/>
                      <a:pt x="547001" y="90429"/>
                      <a:pt x="547001" y="90429"/>
                    </a:cubicBezTo>
                    <a:lnTo>
                      <a:pt x="547001" y="103337"/>
                    </a:lnTo>
                    <a:cubicBezTo>
                      <a:pt x="547001" y="103337"/>
                      <a:pt x="567099" y="123417"/>
                      <a:pt x="567099" y="124851"/>
                    </a:cubicBezTo>
                    <a:lnTo>
                      <a:pt x="558485" y="144931"/>
                    </a:lnTo>
                    <a:cubicBezTo>
                      <a:pt x="557050" y="146365"/>
                      <a:pt x="528338" y="144931"/>
                      <a:pt x="528338" y="144931"/>
                    </a:cubicBezTo>
                    <a:lnTo>
                      <a:pt x="518289" y="153537"/>
                    </a:lnTo>
                    <a:cubicBezTo>
                      <a:pt x="518289" y="153537"/>
                      <a:pt x="519725" y="182222"/>
                      <a:pt x="518289" y="182222"/>
                    </a:cubicBezTo>
                    <a:lnTo>
                      <a:pt x="498191" y="189394"/>
                    </a:lnTo>
                    <a:cubicBezTo>
                      <a:pt x="496755" y="190828"/>
                      <a:pt x="476657" y="169314"/>
                      <a:pt x="476657" y="169314"/>
                    </a:cubicBezTo>
                    <a:lnTo>
                      <a:pt x="463737" y="167880"/>
                    </a:lnTo>
                    <a:cubicBezTo>
                      <a:pt x="463737" y="167880"/>
                      <a:pt x="443639" y="187959"/>
                      <a:pt x="442203" y="187959"/>
                    </a:cubicBezTo>
                    <a:lnTo>
                      <a:pt x="422105" y="179354"/>
                    </a:lnTo>
                    <a:cubicBezTo>
                      <a:pt x="420670" y="177920"/>
                      <a:pt x="422105" y="149234"/>
                      <a:pt x="422105" y="149234"/>
                    </a:cubicBezTo>
                    <a:lnTo>
                      <a:pt x="413492" y="140628"/>
                    </a:lnTo>
                    <a:cubicBezTo>
                      <a:pt x="413492" y="140628"/>
                      <a:pt x="383345" y="140628"/>
                      <a:pt x="383345" y="139194"/>
                    </a:cubicBezTo>
                    <a:lnTo>
                      <a:pt x="374731" y="119114"/>
                    </a:lnTo>
                    <a:cubicBezTo>
                      <a:pt x="374731" y="117680"/>
                      <a:pt x="396265" y="99034"/>
                      <a:pt x="396265" y="99034"/>
                    </a:cubicBezTo>
                    <a:lnTo>
                      <a:pt x="396265" y="86126"/>
                    </a:lnTo>
                    <a:cubicBezTo>
                      <a:pt x="396265" y="86126"/>
                      <a:pt x="374731" y="66046"/>
                      <a:pt x="376167" y="64612"/>
                    </a:cubicBezTo>
                    <a:lnTo>
                      <a:pt x="384780" y="44532"/>
                    </a:lnTo>
                    <a:cubicBezTo>
                      <a:pt x="384780" y="43098"/>
                      <a:pt x="414927" y="44532"/>
                      <a:pt x="414927" y="44532"/>
                    </a:cubicBezTo>
                    <a:lnTo>
                      <a:pt x="423541" y="35926"/>
                    </a:lnTo>
                    <a:cubicBezTo>
                      <a:pt x="423541" y="35926"/>
                      <a:pt x="423541" y="7241"/>
                      <a:pt x="424976" y="7241"/>
                    </a:cubicBezTo>
                    <a:close/>
                    <a:moveTo>
                      <a:pt x="182277" y="14"/>
                    </a:moveTo>
                    <a:lnTo>
                      <a:pt x="228206" y="14"/>
                    </a:lnTo>
                    <a:cubicBezTo>
                      <a:pt x="231076" y="14"/>
                      <a:pt x="254040" y="54506"/>
                      <a:pt x="254040" y="54506"/>
                    </a:cubicBezTo>
                    <a:lnTo>
                      <a:pt x="278440" y="64544"/>
                    </a:lnTo>
                    <a:cubicBezTo>
                      <a:pt x="278440" y="64544"/>
                      <a:pt x="332979" y="40166"/>
                      <a:pt x="335850" y="43034"/>
                    </a:cubicBezTo>
                    <a:lnTo>
                      <a:pt x="367426" y="73148"/>
                    </a:lnTo>
                    <a:cubicBezTo>
                      <a:pt x="370296" y="76016"/>
                      <a:pt x="345897" y="130508"/>
                      <a:pt x="345897" y="130508"/>
                    </a:cubicBezTo>
                    <a:lnTo>
                      <a:pt x="355943" y="154886"/>
                    </a:lnTo>
                    <a:cubicBezTo>
                      <a:pt x="355943" y="154886"/>
                      <a:pt x="413354" y="174962"/>
                      <a:pt x="413354" y="177830"/>
                    </a:cubicBezTo>
                    <a:lnTo>
                      <a:pt x="413354" y="222284"/>
                    </a:lnTo>
                    <a:cubicBezTo>
                      <a:pt x="413354" y="226586"/>
                      <a:pt x="355943" y="248096"/>
                      <a:pt x="355943" y="248096"/>
                    </a:cubicBezTo>
                    <a:lnTo>
                      <a:pt x="345897" y="272474"/>
                    </a:lnTo>
                    <a:cubicBezTo>
                      <a:pt x="345897" y="272474"/>
                      <a:pt x="371731" y="325532"/>
                      <a:pt x="368861" y="328400"/>
                    </a:cubicBezTo>
                    <a:lnTo>
                      <a:pt x="337285" y="359948"/>
                    </a:lnTo>
                    <a:cubicBezTo>
                      <a:pt x="334415" y="361382"/>
                      <a:pt x="279875" y="338438"/>
                      <a:pt x="279875" y="338438"/>
                    </a:cubicBezTo>
                    <a:lnTo>
                      <a:pt x="254040" y="348476"/>
                    </a:lnTo>
                    <a:cubicBezTo>
                      <a:pt x="254040" y="348476"/>
                      <a:pt x="233947" y="404402"/>
                      <a:pt x="229641" y="404402"/>
                    </a:cubicBezTo>
                    <a:lnTo>
                      <a:pt x="185148" y="404402"/>
                    </a:lnTo>
                    <a:cubicBezTo>
                      <a:pt x="182277" y="404402"/>
                      <a:pt x="159313" y="348476"/>
                      <a:pt x="159313" y="348476"/>
                    </a:cubicBezTo>
                    <a:lnTo>
                      <a:pt x="133479" y="338438"/>
                    </a:lnTo>
                    <a:cubicBezTo>
                      <a:pt x="133479" y="338438"/>
                      <a:pt x="78939" y="362816"/>
                      <a:pt x="77504" y="361382"/>
                    </a:cubicBezTo>
                    <a:lnTo>
                      <a:pt x="44493" y="329834"/>
                    </a:lnTo>
                    <a:cubicBezTo>
                      <a:pt x="43057" y="326966"/>
                      <a:pt x="67457" y="272474"/>
                      <a:pt x="67457" y="272474"/>
                    </a:cubicBezTo>
                    <a:lnTo>
                      <a:pt x="57410" y="248096"/>
                    </a:lnTo>
                    <a:cubicBezTo>
                      <a:pt x="57410" y="248096"/>
                      <a:pt x="0" y="228020"/>
                      <a:pt x="0" y="225152"/>
                    </a:cubicBezTo>
                    <a:lnTo>
                      <a:pt x="0" y="180698"/>
                    </a:lnTo>
                    <a:cubicBezTo>
                      <a:pt x="0" y="177830"/>
                      <a:pt x="55975" y="156320"/>
                      <a:pt x="55975" y="156320"/>
                    </a:cubicBezTo>
                    <a:lnTo>
                      <a:pt x="67457" y="130508"/>
                    </a:lnTo>
                    <a:cubicBezTo>
                      <a:pt x="67457" y="130508"/>
                      <a:pt x="41622" y="77450"/>
                      <a:pt x="43057" y="74582"/>
                    </a:cubicBezTo>
                    <a:lnTo>
                      <a:pt x="76068" y="43034"/>
                    </a:lnTo>
                    <a:cubicBezTo>
                      <a:pt x="77504" y="41600"/>
                      <a:pt x="133479" y="65978"/>
                      <a:pt x="133479" y="65978"/>
                    </a:cubicBezTo>
                    <a:lnTo>
                      <a:pt x="159313" y="54506"/>
                    </a:lnTo>
                    <a:cubicBezTo>
                      <a:pt x="159313" y="54506"/>
                      <a:pt x="179407" y="14"/>
                      <a:pt x="182277" y="14"/>
                    </a:cubicBezTo>
                    <a:close/>
                  </a:path>
                </a:pathLst>
              </a:custGeom>
              <a:solidFill>
                <a:srgbClr val="E4BF1B"/>
              </a:solidFill>
              <a:ln>
                <a:noFill/>
              </a:ln>
            </p:spPr>
          </p:sp>
        </p:grpSp>
      </p:grpSp>
      <p:grpSp>
        <p:nvGrpSpPr>
          <p:cNvPr id="63" name="îslíḋé"/>
          <p:cNvGrpSpPr/>
          <p:nvPr/>
        </p:nvGrpSpPr>
        <p:grpSpPr>
          <a:xfrm>
            <a:off x="8966426" y="4429521"/>
            <a:ext cx="2558824" cy="976799"/>
            <a:chOff x="2065602" y="3429000"/>
            <a:chExt cx="1773914" cy="1022232"/>
          </a:xfrm>
        </p:grpSpPr>
        <p:sp>
          <p:nvSpPr>
            <p:cNvPr id="67" name="ïṩļîḑè"/>
            <p:cNvSpPr txBox="1"/>
            <p:nvPr/>
          </p:nvSpPr>
          <p:spPr bwMode="auto">
            <a:xfrm>
              <a:off x="2065602" y="3429000"/>
              <a:ext cx="1773914" cy="415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b="1" dirty="0">
                  <a:solidFill>
                    <a:schemeClr val="bg1"/>
                  </a:solidFill>
                </a:rPr>
                <a:t>Text here</a:t>
              </a:r>
              <a:endParaRPr lang="en-US" altLang="zh-CN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8" name="i$ľíḋê"/>
            <p:cNvSpPr/>
            <p:nvPr/>
          </p:nvSpPr>
          <p:spPr bwMode="auto">
            <a:xfrm>
              <a:off x="2065602" y="3844822"/>
              <a:ext cx="1773914" cy="606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>
                <a:lnSpc>
                  <a:spcPct val="140000"/>
                </a:lnSpc>
                <a:buSzPct val="25000"/>
                <a:defRPr/>
              </a:pPr>
              <a:r>
                <a:rPr lang="en-US" altLang="zh-CN" sz="1100" dirty="0">
                  <a:solidFill>
                    <a:schemeClr val="bg1"/>
                  </a:solidFill>
                </a:rPr>
                <a:t>Copy paste fonts. Choose the only option to retain text.</a:t>
              </a:r>
              <a:endParaRPr lang="en-US" altLang="zh-CN" sz="11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64" name="直接连接符 63"/>
          <p:cNvCxnSpPr/>
          <p:nvPr/>
        </p:nvCxnSpPr>
        <p:spPr>
          <a:xfrm>
            <a:off x="3329443" y="2814896"/>
            <a:ext cx="0" cy="2736304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096001" y="2814896"/>
            <a:ext cx="0" cy="2736304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8862558" y="2814896"/>
            <a:ext cx="0" cy="2736304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4" r="9563"/>
          <a:stretch>
            <a:fillRect/>
          </a:stretch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167638" y="182880"/>
            <a:ext cx="11856722" cy="6492240"/>
            <a:chOff x="540152" y="405114"/>
            <a:chExt cx="11111696" cy="5960962"/>
          </a:xfrm>
        </p:grpSpPr>
        <p:sp>
          <p:nvSpPr>
            <p:cNvPr id="21" name="矩形 20"/>
            <p:cNvSpPr/>
            <p:nvPr/>
          </p:nvSpPr>
          <p:spPr>
            <a:xfrm>
              <a:off x="540152" y="405114"/>
              <a:ext cx="11111696" cy="5960962"/>
            </a:xfrm>
            <a:prstGeom prst="rect">
              <a:avLst/>
            </a:prstGeom>
            <a:solidFill>
              <a:srgbClr val="03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81214" y="558505"/>
              <a:ext cx="10829570" cy="5604076"/>
            </a:xfrm>
            <a:prstGeom prst="rect">
              <a:avLst/>
            </a:prstGeom>
            <a:noFill/>
            <a:ln>
              <a:solidFill>
                <a:srgbClr val="E4B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46" name="işlïḓé"/>
          <p:cNvGrpSpPr/>
          <p:nvPr/>
        </p:nvGrpSpPr>
        <p:grpSpPr>
          <a:xfrm>
            <a:off x="4404619" y="1379743"/>
            <a:ext cx="3382761" cy="3726049"/>
            <a:chOff x="673099" y="1572513"/>
            <a:chExt cx="3709751" cy="4086224"/>
          </a:xfrm>
        </p:grpSpPr>
        <p:grpSp>
          <p:nvGrpSpPr>
            <p:cNvPr id="87" name="îŝļiḓè"/>
            <p:cNvGrpSpPr/>
            <p:nvPr/>
          </p:nvGrpSpPr>
          <p:grpSpPr>
            <a:xfrm>
              <a:off x="673099" y="1572513"/>
              <a:ext cx="3709751" cy="4086224"/>
              <a:chOff x="4600206" y="1944000"/>
              <a:chExt cx="2991588" cy="3295181"/>
            </a:xfrm>
          </p:grpSpPr>
          <p:sp>
            <p:nvSpPr>
              <p:cNvPr id="91" name="î$ḷïḋe"/>
              <p:cNvSpPr/>
              <p:nvPr/>
            </p:nvSpPr>
            <p:spPr bwMode="auto">
              <a:xfrm>
                <a:off x="5621457" y="2616418"/>
                <a:ext cx="1970337" cy="2611604"/>
              </a:xfrm>
              <a:custGeom>
                <a:avLst/>
                <a:gdLst>
                  <a:gd name="T0" fmla="*/ 764 w 804"/>
                  <a:gd name="T1" fmla="*/ 744 h 964"/>
                  <a:gd name="T2" fmla="*/ 584 w 804"/>
                  <a:gd name="T3" fmla="*/ 924 h 964"/>
                  <a:gd name="T4" fmla="*/ 0 w 804"/>
                  <a:gd name="T5" fmla="*/ 924 h 964"/>
                  <a:gd name="T6" fmla="*/ 0 w 804"/>
                  <a:gd name="T7" fmla="*/ 964 h 964"/>
                  <a:gd name="T8" fmla="*/ 584 w 804"/>
                  <a:gd name="T9" fmla="*/ 964 h 964"/>
                  <a:gd name="T10" fmla="*/ 804 w 804"/>
                  <a:gd name="T11" fmla="*/ 744 h 964"/>
                  <a:gd name="T12" fmla="*/ 804 w 804"/>
                  <a:gd name="T13" fmla="*/ 0 h 964"/>
                  <a:gd name="T14" fmla="*/ 764 w 804"/>
                  <a:gd name="T15" fmla="*/ 0 h 964"/>
                  <a:gd name="T16" fmla="*/ 764 w 804"/>
                  <a:gd name="T17" fmla="*/ 744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04" h="964">
                    <a:moveTo>
                      <a:pt x="764" y="744"/>
                    </a:moveTo>
                    <a:cubicBezTo>
                      <a:pt x="764" y="843"/>
                      <a:pt x="683" y="924"/>
                      <a:pt x="584" y="924"/>
                    </a:cubicBezTo>
                    <a:cubicBezTo>
                      <a:pt x="0" y="924"/>
                      <a:pt x="0" y="924"/>
                      <a:pt x="0" y="924"/>
                    </a:cubicBezTo>
                    <a:cubicBezTo>
                      <a:pt x="0" y="964"/>
                      <a:pt x="0" y="964"/>
                      <a:pt x="0" y="964"/>
                    </a:cubicBezTo>
                    <a:cubicBezTo>
                      <a:pt x="584" y="964"/>
                      <a:pt x="584" y="964"/>
                      <a:pt x="584" y="964"/>
                    </a:cubicBezTo>
                    <a:cubicBezTo>
                      <a:pt x="705" y="964"/>
                      <a:pt x="804" y="865"/>
                      <a:pt x="804" y="744"/>
                    </a:cubicBezTo>
                    <a:cubicBezTo>
                      <a:pt x="804" y="0"/>
                      <a:pt x="804" y="0"/>
                      <a:pt x="804" y="0"/>
                    </a:cubicBezTo>
                    <a:cubicBezTo>
                      <a:pt x="764" y="0"/>
                      <a:pt x="764" y="0"/>
                      <a:pt x="764" y="0"/>
                    </a:cubicBezTo>
                    <a:lnTo>
                      <a:pt x="764" y="744"/>
                    </a:lnTo>
                    <a:close/>
                  </a:path>
                </a:pathLst>
              </a:custGeom>
              <a:solidFill>
                <a:srgbClr val="E4BF1B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2" name="iṡľîḋe"/>
              <p:cNvSpPr/>
              <p:nvPr/>
            </p:nvSpPr>
            <p:spPr bwMode="auto">
              <a:xfrm>
                <a:off x="4621848" y="1944000"/>
                <a:ext cx="1970337" cy="2655960"/>
              </a:xfrm>
              <a:custGeom>
                <a:avLst/>
                <a:gdLst>
                  <a:gd name="T0" fmla="*/ 40 w 804"/>
                  <a:gd name="T1" fmla="*/ 220 h 980"/>
                  <a:gd name="T2" fmla="*/ 220 w 804"/>
                  <a:gd name="T3" fmla="*/ 40 h 980"/>
                  <a:gd name="T4" fmla="*/ 804 w 804"/>
                  <a:gd name="T5" fmla="*/ 40 h 980"/>
                  <a:gd name="T6" fmla="*/ 804 w 804"/>
                  <a:gd name="T7" fmla="*/ 0 h 980"/>
                  <a:gd name="T8" fmla="*/ 220 w 804"/>
                  <a:gd name="T9" fmla="*/ 0 h 980"/>
                  <a:gd name="T10" fmla="*/ 0 w 804"/>
                  <a:gd name="T11" fmla="*/ 220 h 980"/>
                  <a:gd name="T12" fmla="*/ 0 w 804"/>
                  <a:gd name="T13" fmla="*/ 980 h 980"/>
                  <a:gd name="T14" fmla="*/ 40 w 804"/>
                  <a:gd name="T15" fmla="*/ 980 h 980"/>
                  <a:gd name="T16" fmla="*/ 40 w 804"/>
                  <a:gd name="T17" fmla="*/ 220 h 9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04" h="980">
                    <a:moveTo>
                      <a:pt x="40" y="220"/>
                    </a:moveTo>
                    <a:cubicBezTo>
                      <a:pt x="40" y="121"/>
                      <a:pt x="121" y="40"/>
                      <a:pt x="220" y="40"/>
                    </a:cubicBezTo>
                    <a:cubicBezTo>
                      <a:pt x="804" y="40"/>
                      <a:pt x="804" y="40"/>
                      <a:pt x="804" y="40"/>
                    </a:cubicBezTo>
                    <a:cubicBezTo>
                      <a:pt x="804" y="0"/>
                      <a:pt x="804" y="0"/>
                      <a:pt x="804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99" y="0"/>
                      <a:pt x="0" y="99"/>
                      <a:pt x="0" y="220"/>
                    </a:cubicBezTo>
                    <a:cubicBezTo>
                      <a:pt x="0" y="980"/>
                      <a:pt x="0" y="980"/>
                      <a:pt x="0" y="980"/>
                    </a:cubicBezTo>
                    <a:cubicBezTo>
                      <a:pt x="40" y="980"/>
                      <a:pt x="40" y="980"/>
                      <a:pt x="40" y="980"/>
                    </a:cubicBezTo>
                    <a:lnTo>
                      <a:pt x="40" y="220"/>
                    </a:lnTo>
                    <a:close/>
                  </a:path>
                </a:pathLst>
              </a:custGeom>
              <a:solidFill>
                <a:srgbClr val="E4BF1B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3" name="iSḷíḍe"/>
              <p:cNvSpPr txBox="1"/>
              <p:nvPr/>
            </p:nvSpPr>
            <p:spPr>
              <a:xfrm flipH="1" flipV="1">
                <a:off x="6824949" y="1957805"/>
                <a:ext cx="766845" cy="62306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prstTxWarp prst="textPlain">
                  <a:avLst/>
                </a:prstTxWarp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4BF1B"/>
                    </a:solidFill>
                    <a:effectLst/>
                    <a:uLnTx/>
                    <a:uFillTx/>
                  </a:rPr>
                  <a:t>“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4BF1B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4" name="íşľiḓê"/>
              <p:cNvSpPr txBox="1"/>
              <p:nvPr/>
            </p:nvSpPr>
            <p:spPr>
              <a:xfrm>
                <a:off x="4600206" y="4616119"/>
                <a:ext cx="766845" cy="62306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prstTxWarp prst="textPlain">
                  <a:avLst/>
                </a:prstTxWarp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4BF1B"/>
                    </a:solidFill>
                    <a:effectLst/>
                    <a:uLnTx/>
                    <a:uFillTx/>
                  </a:rPr>
                  <a:t>“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4BF1B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88" name="îs1íḍé"/>
            <p:cNvGrpSpPr/>
            <p:nvPr/>
          </p:nvGrpSpPr>
          <p:grpSpPr>
            <a:xfrm>
              <a:off x="904875" y="2585316"/>
              <a:ext cx="3238500" cy="2049419"/>
              <a:chOff x="600814" y="3564001"/>
              <a:chExt cx="2443527" cy="2049419"/>
            </a:xfrm>
          </p:grpSpPr>
          <p:sp>
            <p:nvSpPr>
              <p:cNvPr id="89" name="iṩlíďê"/>
              <p:cNvSpPr txBox="1"/>
              <p:nvPr/>
            </p:nvSpPr>
            <p:spPr>
              <a:xfrm>
                <a:off x="600814" y="4035821"/>
                <a:ext cx="2443527" cy="15775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1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Adjust </a:t>
                </a: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the spacing to adapt to Chinese typesetting, use the reference line in PPT.</a:t>
                </a:r>
                <a:endPara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……</a:t>
                </a:r>
                <a:endPara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0" name="îsḻiḓê"/>
              <p:cNvSpPr txBox="1"/>
              <p:nvPr/>
            </p:nvSpPr>
            <p:spPr>
              <a:xfrm>
                <a:off x="600814" y="3564001"/>
                <a:ext cx="2443527" cy="47182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E4BF1B"/>
                    </a:solidFill>
                    <a:effectLst/>
                    <a:uLnTx/>
                    <a:uFillTx/>
                  </a:rPr>
                  <a:t>Text here</a:t>
                </a:r>
                <a:endParaRPr kumimoji="0" lang="en-US" altLang="zh-CN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E4BF1B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83" name="íṣļíḋe"/>
          <p:cNvSpPr/>
          <p:nvPr/>
        </p:nvSpPr>
        <p:spPr bwMode="auto">
          <a:xfrm>
            <a:off x="3063320" y="2055193"/>
            <a:ext cx="947364" cy="947364"/>
          </a:xfrm>
          <a:prstGeom prst="ellipse">
            <a:avLst/>
          </a:prstGeom>
          <a:blipFill>
            <a:blip r:embed="rId2"/>
            <a:stretch>
              <a:fillRect l="-25365" r="-24694"/>
            </a:stretch>
          </a:blipFill>
          <a:ln w="76200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solidFill>
                <a:schemeClr val="bg1"/>
              </a:solidFill>
            </a:endParaRPr>
          </a:p>
        </p:txBody>
      </p:sp>
      <p:grpSp>
        <p:nvGrpSpPr>
          <p:cNvPr id="84" name="íślïḍe"/>
          <p:cNvGrpSpPr/>
          <p:nvPr/>
        </p:nvGrpSpPr>
        <p:grpSpPr>
          <a:xfrm>
            <a:off x="669926" y="1998588"/>
            <a:ext cx="2358459" cy="1074481"/>
            <a:chOff x="4497135" y="4914352"/>
            <a:chExt cx="3197730" cy="1074481"/>
          </a:xfrm>
        </p:grpSpPr>
        <p:sp>
          <p:nvSpPr>
            <p:cNvPr id="85" name="îsḻiḋe"/>
            <p:cNvSpPr txBox="1"/>
            <p:nvPr/>
          </p:nvSpPr>
          <p:spPr>
            <a:xfrm>
              <a:off x="4497135" y="5386852"/>
              <a:ext cx="3197730" cy="60198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40000"/>
                </a:lnSpc>
              </a:pPr>
              <a:r>
                <a:rPr lang="en-US" altLang="zh-CN" sz="1100" dirty="0">
                  <a:solidFill>
                    <a:schemeClr val="bg1"/>
                  </a:solidFill>
                </a:rPr>
                <a:t>Copy paste fonts. Choose the only option to retain text……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86" name="ïṣliḑê"/>
            <p:cNvSpPr txBox="1"/>
            <p:nvPr/>
          </p:nvSpPr>
          <p:spPr>
            <a:xfrm>
              <a:off x="4497135" y="4914352"/>
              <a:ext cx="3197730" cy="472500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/>
              <a:r>
                <a:rPr lang="en-US" altLang="zh-CN" sz="1600" b="1" dirty="0">
                  <a:solidFill>
                    <a:schemeClr val="bg1"/>
                  </a:solidFill>
                </a:rPr>
                <a:t>Text here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9" name="iṣļïḓê"/>
          <p:cNvSpPr/>
          <p:nvPr/>
        </p:nvSpPr>
        <p:spPr bwMode="auto">
          <a:xfrm>
            <a:off x="3063320" y="3753903"/>
            <a:ext cx="947364" cy="947364"/>
          </a:xfrm>
          <a:prstGeom prst="ellipse">
            <a:avLst/>
          </a:prstGeom>
          <a:blipFill>
            <a:blip r:embed="rId3"/>
            <a:stretch>
              <a:fillRect l="-25335" r="-24665"/>
            </a:stretch>
          </a:blipFill>
          <a:ln w="76200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solidFill>
                <a:schemeClr val="bg1"/>
              </a:solidFill>
            </a:endParaRPr>
          </a:p>
        </p:txBody>
      </p:sp>
      <p:grpSp>
        <p:nvGrpSpPr>
          <p:cNvPr id="80" name="ïṩḷidê"/>
          <p:cNvGrpSpPr/>
          <p:nvPr/>
        </p:nvGrpSpPr>
        <p:grpSpPr>
          <a:xfrm>
            <a:off x="669926" y="3697298"/>
            <a:ext cx="2358459" cy="1074481"/>
            <a:chOff x="4497135" y="4914352"/>
            <a:chExt cx="3197730" cy="1074481"/>
          </a:xfrm>
        </p:grpSpPr>
        <p:sp>
          <p:nvSpPr>
            <p:cNvPr id="81" name="ïšľíďe"/>
            <p:cNvSpPr txBox="1"/>
            <p:nvPr/>
          </p:nvSpPr>
          <p:spPr>
            <a:xfrm>
              <a:off x="4497135" y="5386852"/>
              <a:ext cx="3197730" cy="60198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40000"/>
                </a:lnSpc>
              </a:pPr>
              <a:r>
                <a:rPr lang="en-US" altLang="zh-CN" sz="1100" dirty="0">
                  <a:solidFill>
                    <a:schemeClr val="bg1"/>
                  </a:solidFill>
                </a:rPr>
                <a:t>Copy paste fonts. Choose the only option to retain text……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82" name="íSľïdê"/>
            <p:cNvSpPr txBox="1"/>
            <p:nvPr/>
          </p:nvSpPr>
          <p:spPr>
            <a:xfrm>
              <a:off x="4497135" y="4914352"/>
              <a:ext cx="3197730" cy="472500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/>
              <a:r>
                <a:rPr lang="en-US" altLang="zh-CN" sz="1600" b="1" dirty="0">
                  <a:solidFill>
                    <a:schemeClr val="bg1"/>
                  </a:solidFill>
                </a:rPr>
                <a:t>Text here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9" name="îšļíḍé"/>
          <p:cNvSpPr/>
          <p:nvPr/>
        </p:nvSpPr>
        <p:spPr bwMode="auto">
          <a:xfrm>
            <a:off x="8117865" y="3753903"/>
            <a:ext cx="947364" cy="947364"/>
          </a:xfrm>
          <a:prstGeom prst="ellipse">
            <a:avLst/>
          </a:prstGeom>
          <a:blipFill>
            <a:blip r:embed="rId4"/>
            <a:stretch>
              <a:fillRect l="-26" r="-26"/>
            </a:stretch>
          </a:blipFill>
          <a:ln w="76200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solidFill>
                <a:schemeClr val="bg1"/>
              </a:solidFill>
            </a:endParaRPr>
          </a:p>
        </p:txBody>
      </p:sp>
      <p:grpSp>
        <p:nvGrpSpPr>
          <p:cNvPr id="50" name="ïṥľïdé"/>
          <p:cNvGrpSpPr/>
          <p:nvPr/>
        </p:nvGrpSpPr>
        <p:grpSpPr>
          <a:xfrm>
            <a:off x="9160442" y="3697298"/>
            <a:ext cx="2358459" cy="1074481"/>
            <a:chOff x="4497135" y="4914352"/>
            <a:chExt cx="3197730" cy="1074481"/>
          </a:xfrm>
        </p:grpSpPr>
        <p:sp>
          <p:nvSpPr>
            <p:cNvPr id="77" name="iSliḋè"/>
            <p:cNvSpPr txBox="1"/>
            <p:nvPr/>
          </p:nvSpPr>
          <p:spPr>
            <a:xfrm>
              <a:off x="4497135" y="5386852"/>
              <a:ext cx="3197730" cy="60198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40000"/>
                </a:lnSpc>
              </a:pPr>
              <a:r>
                <a:rPr lang="en-US" altLang="zh-CN" sz="1100" dirty="0">
                  <a:solidFill>
                    <a:schemeClr val="bg1"/>
                  </a:solidFill>
                </a:rPr>
                <a:t>Copy paste fonts. Choose the only option to retain text……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78" name="îṣľiďe"/>
            <p:cNvSpPr txBox="1"/>
            <p:nvPr/>
          </p:nvSpPr>
          <p:spPr>
            <a:xfrm>
              <a:off x="4497135" y="4914352"/>
              <a:ext cx="3197730" cy="472500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en-US" altLang="zh-CN" sz="1600" b="1" dirty="0">
                  <a:solidFill>
                    <a:schemeClr val="bg1"/>
                  </a:solidFill>
                </a:rPr>
                <a:t>Text here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1" name="íṩḷîḑè"/>
          <p:cNvSpPr/>
          <p:nvPr/>
        </p:nvSpPr>
        <p:spPr bwMode="auto">
          <a:xfrm>
            <a:off x="8117865" y="2055193"/>
            <a:ext cx="947364" cy="947364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76200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solidFill>
                <a:schemeClr val="bg1"/>
              </a:solidFill>
            </a:endParaRPr>
          </a:p>
        </p:txBody>
      </p:sp>
      <p:grpSp>
        <p:nvGrpSpPr>
          <p:cNvPr id="52" name="iṩļïḋè"/>
          <p:cNvGrpSpPr/>
          <p:nvPr/>
        </p:nvGrpSpPr>
        <p:grpSpPr>
          <a:xfrm>
            <a:off x="9160442" y="1998588"/>
            <a:ext cx="2358459" cy="1074481"/>
            <a:chOff x="4497135" y="4914352"/>
            <a:chExt cx="3197730" cy="1074481"/>
          </a:xfrm>
        </p:grpSpPr>
        <p:sp>
          <p:nvSpPr>
            <p:cNvPr id="75" name="îś1ïḓe"/>
            <p:cNvSpPr txBox="1"/>
            <p:nvPr/>
          </p:nvSpPr>
          <p:spPr>
            <a:xfrm>
              <a:off x="4497135" y="5386852"/>
              <a:ext cx="3197730" cy="60198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40000"/>
                </a:lnSpc>
              </a:pPr>
              <a:r>
                <a:rPr lang="en-US" altLang="zh-CN" sz="1100" dirty="0">
                  <a:solidFill>
                    <a:schemeClr val="bg1"/>
                  </a:solidFill>
                </a:rPr>
                <a:t>Copy paste fonts. Choose the only option to retain text……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76" name="ïsľíḍê"/>
            <p:cNvSpPr txBox="1"/>
            <p:nvPr/>
          </p:nvSpPr>
          <p:spPr>
            <a:xfrm>
              <a:off x="4497135" y="4914352"/>
              <a:ext cx="3197730" cy="472500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en-US" altLang="zh-CN" sz="1600" b="1" dirty="0">
                  <a:solidFill>
                    <a:schemeClr val="bg1"/>
                  </a:solidFill>
                </a:rPr>
                <a:t>Text here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79" grpId="0" animBg="1"/>
      <p:bldP spid="49" grpId="0" animBg="1"/>
      <p:bldP spid="5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4" r="9563"/>
          <a:stretch>
            <a:fillRect/>
          </a:stretch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231726" y="631629"/>
            <a:ext cx="9728548" cy="5218960"/>
            <a:chOff x="540152" y="405114"/>
            <a:chExt cx="11111696" cy="5960962"/>
          </a:xfrm>
        </p:grpSpPr>
        <p:sp>
          <p:nvSpPr>
            <p:cNvPr id="8" name="矩形 7"/>
            <p:cNvSpPr/>
            <p:nvPr/>
          </p:nvSpPr>
          <p:spPr>
            <a:xfrm>
              <a:off x="540152" y="405114"/>
              <a:ext cx="11111696" cy="5960962"/>
            </a:xfrm>
            <a:prstGeom prst="rect">
              <a:avLst/>
            </a:prstGeom>
            <a:solidFill>
              <a:srgbClr val="03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681214" y="558505"/>
              <a:ext cx="10829570" cy="5604076"/>
            </a:xfrm>
            <a:prstGeom prst="rect">
              <a:avLst/>
            </a:prstGeom>
            <a:noFill/>
            <a:ln>
              <a:solidFill>
                <a:srgbClr val="E4B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94" r="42064" b="7246"/>
          <a:stretch>
            <a:fillRect/>
          </a:stretch>
        </p:blipFill>
        <p:spPr>
          <a:xfrm rot="16200000">
            <a:off x="5904440" y="2082092"/>
            <a:ext cx="4537275" cy="597523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3379580" y="1399065"/>
            <a:ext cx="5432837" cy="2804008"/>
            <a:chOff x="3686761" y="1490364"/>
            <a:chExt cx="5432837" cy="2804008"/>
          </a:xfrm>
        </p:grpSpPr>
        <p:sp>
          <p:nvSpPr>
            <p:cNvPr id="21" name="文本框 20"/>
            <p:cNvSpPr txBox="1"/>
            <p:nvPr/>
          </p:nvSpPr>
          <p:spPr>
            <a:xfrm>
              <a:off x="5123020" y="1490364"/>
              <a:ext cx="2560322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500" b="1" i="0" u="none" strike="noStrike" kern="1200" cap="none" spc="0" normalizeH="0" baseline="0" noProof="0" dirty="0">
                  <a:ln>
                    <a:gradFill>
                      <a:gsLst>
                        <a:gs pos="0">
                          <a:prstClr val="white"/>
                        </a:gs>
                        <a:gs pos="83000">
                          <a:prstClr val="white">
                            <a:alpha val="0"/>
                          </a:prstClr>
                        </a:gs>
                      </a:gsLst>
                      <a:lin ang="5400000" scaled="1"/>
                    </a:gradFill>
                  </a:ln>
                  <a:noFill/>
                  <a:effectLst>
                    <a:outerShdw blurRad="152400" sx="108000" sy="108000" algn="ctr" rotWithShape="0">
                      <a:prstClr val="black">
                        <a:alpha val="27000"/>
                      </a:prstClr>
                    </a:outerShdw>
                  </a:effectLst>
                  <a:uLnTx/>
                  <a:uFillTx/>
                  <a:latin typeface="Impact" panose="020B0806030902050204" pitchFamily="34" charset="0"/>
                  <a:ea typeface="等线" panose="02010600030101010101" charset="-122"/>
                  <a:cs typeface="+mn-cs"/>
                </a:rPr>
                <a:t>02</a:t>
              </a:r>
              <a:endParaRPr kumimoji="0" lang="zh-CN" altLang="en-US" sz="11500" b="1" i="0" u="none" strike="noStrike" kern="1200" cap="none" spc="0" normalizeH="0" baseline="0" noProof="0" dirty="0">
                <a:ln>
                  <a:gradFill>
                    <a:gsLst>
                      <a:gs pos="0">
                        <a:prstClr val="white"/>
                      </a:gs>
                      <a:gs pos="83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noFill/>
                <a:effectLst>
                  <a:outerShdw blurRad="152400" sx="108000" sy="108000" algn="ctr" rotWithShape="0">
                    <a:prstClr val="black">
                      <a:alpha val="27000"/>
                    </a:prstClr>
                  </a:outerShdw>
                </a:effectLst>
                <a:uLnTx/>
                <a:uFillTx/>
                <a:latin typeface="Impact" panose="020B0806030902050204" pitchFamily="34" charset="0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3686761" y="2661552"/>
              <a:ext cx="5432837" cy="1632820"/>
              <a:chOff x="3686761" y="2661552"/>
              <a:chExt cx="5432837" cy="1632820"/>
            </a:xfrm>
          </p:grpSpPr>
          <p:sp>
            <p:nvSpPr>
              <p:cNvPr id="23" name="TextBox 6"/>
              <p:cNvSpPr txBox="1"/>
              <p:nvPr/>
            </p:nvSpPr>
            <p:spPr>
              <a:xfrm>
                <a:off x="3686761" y="3677215"/>
                <a:ext cx="5432837" cy="617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2286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ource Sans Pro Light"/>
                    <a:ea typeface="+mn-ea"/>
                    <a:cs typeface="+mn-cs"/>
                  </a:rPr>
                  <a:t>Studio is a fast way to start your responsive web design projects that harnesses the power of Sass and Compass. 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 Light"/>
                  <a:ea typeface="+mn-ea"/>
                  <a:cs typeface="+mn-cs"/>
                </a:endParaRPr>
              </a:p>
            </p:txBody>
          </p:sp>
          <p:sp>
            <p:nvSpPr>
              <p:cNvPr id="24" name="TextBox 7"/>
              <p:cNvSpPr txBox="1"/>
              <p:nvPr/>
            </p:nvSpPr>
            <p:spPr>
              <a:xfrm>
                <a:off x="4232903" y="2661552"/>
                <a:ext cx="434055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dist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4BF1B"/>
                    </a:solidFill>
                    <a:effectLst/>
                    <a:uLnTx/>
                    <a:uFillTx/>
                    <a:latin typeface="Impact" panose="020B0806030902050204" pitchFamily="34" charset="0"/>
                    <a:ea typeface="+mn-ea"/>
                    <a:cs typeface="+mn-cs"/>
                  </a:rPr>
                  <a:t>ANALYSIS</a:t>
                </a:r>
                <a:endParaRPr kumimoji="0" lang="en-US" sz="6000" b="0" i="0" u="none" strike="noStrike" kern="3000" cap="none" spc="30" normalizeH="0" baseline="0" noProof="0" dirty="0">
                  <a:ln>
                    <a:noFill/>
                  </a:ln>
                  <a:solidFill>
                    <a:srgbClr val="E4BF1B"/>
                  </a:solidFill>
                  <a:effectLst/>
                  <a:uLnTx/>
                  <a:uFillTx/>
                  <a:latin typeface="Impact" panose="020B0806030902050204" pitchFamily="34" charset="0"/>
                  <a:ea typeface="+mn-ea"/>
                  <a:cs typeface="+mn-cs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4" r="9563"/>
          <a:stretch>
            <a:fillRect/>
          </a:stretch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167638" y="182880"/>
            <a:ext cx="11856722" cy="6492240"/>
            <a:chOff x="540152" y="405114"/>
            <a:chExt cx="11111696" cy="5960962"/>
          </a:xfrm>
        </p:grpSpPr>
        <p:sp>
          <p:nvSpPr>
            <p:cNvPr id="21" name="矩形 20"/>
            <p:cNvSpPr/>
            <p:nvPr/>
          </p:nvSpPr>
          <p:spPr>
            <a:xfrm>
              <a:off x="540152" y="405114"/>
              <a:ext cx="11111696" cy="5960962"/>
            </a:xfrm>
            <a:prstGeom prst="rect">
              <a:avLst/>
            </a:prstGeom>
            <a:solidFill>
              <a:srgbClr val="03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81214" y="558505"/>
              <a:ext cx="10829570" cy="5604076"/>
            </a:xfrm>
            <a:prstGeom prst="rect">
              <a:avLst/>
            </a:prstGeom>
            <a:noFill/>
            <a:ln>
              <a:solidFill>
                <a:srgbClr val="E4B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4" name="îŝḷíḍé"/>
          <p:cNvGrpSpPr/>
          <p:nvPr/>
        </p:nvGrpSpPr>
        <p:grpSpPr>
          <a:xfrm>
            <a:off x="3492499" y="1333958"/>
            <a:ext cx="5219699" cy="4135514"/>
            <a:chOff x="3191353" y="1363374"/>
            <a:chExt cx="5723735" cy="4534856"/>
          </a:xfrm>
        </p:grpSpPr>
        <p:sp>
          <p:nvSpPr>
            <p:cNvPr id="54" name="îşľiḍé"/>
            <p:cNvSpPr/>
            <p:nvPr/>
          </p:nvSpPr>
          <p:spPr>
            <a:xfrm>
              <a:off x="3528940" y="1363374"/>
              <a:ext cx="2441046" cy="2224682"/>
            </a:xfrm>
            <a:prstGeom prst="rect">
              <a:avLst/>
            </a:prstGeom>
            <a:noFill/>
            <a:ln w="38100">
              <a:solidFill>
                <a:srgbClr val="E4B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5" name="îṣľíḋé"/>
            <p:cNvSpPr/>
            <p:nvPr/>
          </p:nvSpPr>
          <p:spPr>
            <a:xfrm>
              <a:off x="3528940" y="3673548"/>
              <a:ext cx="2441046" cy="2224682"/>
            </a:xfrm>
            <a:prstGeom prst="rect">
              <a:avLst/>
            </a:prstGeom>
            <a:noFill/>
            <a:ln w="38100">
              <a:solidFill>
                <a:srgbClr val="E4B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6" name="iSliḍe"/>
            <p:cNvSpPr/>
            <p:nvPr/>
          </p:nvSpPr>
          <p:spPr>
            <a:xfrm>
              <a:off x="6222014" y="1363374"/>
              <a:ext cx="2441046" cy="2224682"/>
            </a:xfrm>
            <a:prstGeom prst="rect">
              <a:avLst/>
            </a:prstGeom>
            <a:noFill/>
            <a:ln w="38100">
              <a:solidFill>
                <a:srgbClr val="E4B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57" name="iSḷíḍe"/>
            <p:cNvSpPr/>
            <p:nvPr/>
          </p:nvSpPr>
          <p:spPr>
            <a:xfrm>
              <a:off x="6222014" y="3673548"/>
              <a:ext cx="2441046" cy="2224682"/>
            </a:xfrm>
            <a:prstGeom prst="rect">
              <a:avLst/>
            </a:prstGeom>
            <a:noFill/>
            <a:ln w="38100">
              <a:solidFill>
                <a:srgbClr val="E4B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8" name="îŝlîďê"/>
            <p:cNvSpPr/>
            <p:nvPr/>
          </p:nvSpPr>
          <p:spPr>
            <a:xfrm>
              <a:off x="3611159" y="1443173"/>
              <a:ext cx="2271068" cy="2065084"/>
            </a:xfrm>
            <a:prstGeom prst="rect">
              <a:avLst/>
            </a:prstGeom>
            <a:blipFill>
              <a:blip r:embed="rId2"/>
              <a:srcRect/>
              <a:stretch>
                <a:fillRect t="-4934" b="-4869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9" name="îS1ïdê"/>
            <p:cNvSpPr/>
            <p:nvPr/>
          </p:nvSpPr>
          <p:spPr>
            <a:xfrm>
              <a:off x="6307003" y="1443173"/>
              <a:ext cx="2271068" cy="2065084"/>
            </a:xfrm>
            <a:prstGeom prst="rect">
              <a:avLst/>
            </a:prstGeom>
            <a:blipFill>
              <a:blip r:embed="rId3"/>
              <a:srcRect/>
              <a:stretch>
                <a:fillRect t="-5097" b="-503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0" name="îŝḻiḑé"/>
            <p:cNvSpPr/>
            <p:nvPr/>
          </p:nvSpPr>
          <p:spPr>
            <a:xfrm>
              <a:off x="3611159" y="3732158"/>
              <a:ext cx="2271068" cy="2065084"/>
            </a:xfrm>
            <a:prstGeom prst="rect">
              <a:avLst/>
            </a:prstGeom>
            <a:blipFill>
              <a:blip r:embed="rId4"/>
              <a:srcRect/>
              <a:stretch>
                <a:fillRect l="-10685" r="-10555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1" name="îṥlïḑe"/>
            <p:cNvSpPr/>
            <p:nvPr/>
          </p:nvSpPr>
          <p:spPr>
            <a:xfrm>
              <a:off x="6307003" y="3732158"/>
              <a:ext cx="2271068" cy="2065084"/>
            </a:xfrm>
            <a:prstGeom prst="rect">
              <a:avLst/>
            </a:prstGeom>
            <a:blipFill>
              <a:blip r:embed="rId5"/>
              <a:srcRect/>
              <a:stretch>
                <a:fillRect t="-4988" b="-4922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grpSp>
          <p:nvGrpSpPr>
            <p:cNvPr id="62" name="iŝľïdê"/>
            <p:cNvGrpSpPr/>
            <p:nvPr/>
          </p:nvGrpSpPr>
          <p:grpSpPr>
            <a:xfrm>
              <a:off x="3191353" y="2143668"/>
              <a:ext cx="664094" cy="664094"/>
              <a:chOff x="2535230" y="2532075"/>
              <a:chExt cx="664094" cy="664094"/>
            </a:xfrm>
          </p:grpSpPr>
          <p:sp>
            <p:nvSpPr>
              <p:cNvPr id="72" name="íS1îḓe"/>
              <p:cNvSpPr/>
              <p:nvPr/>
            </p:nvSpPr>
            <p:spPr>
              <a:xfrm>
                <a:off x="2535230" y="2532075"/>
                <a:ext cx="664094" cy="664094"/>
              </a:xfrm>
              <a:prstGeom prst="ellipse">
                <a:avLst/>
              </a:prstGeom>
              <a:solidFill>
                <a:srgbClr val="E4BF1B"/>
              </a:solidFill>
              <a:ln w="38100">
                <a:solidFill>
                  <a:srgbClr val="031A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îsļíḍê"/>
              <p:cNvSpPr/>
              <p:nvPr/>
            </p:nvSpPr>
            <p:spPr>
              <a:xfrm>
                <a:off x="2670749" y="2663048"/>
                <a:ext cx="393056" cy="394113"/>
              </a:xfrm>
              <a:custGeom>
                <a:avLst/>
                <a:gdLst>
                  <a:gd name="T0" fmla="*/ 916 w 955"/>
                  <a:gd name="T1" fmla="*/ 717 h 959"/>
                  <a:gd name="T2" fmla="*/ 878 w 955"/>
                  <a:gd name="T3" fmla="*/ 690 h 959"/>
                  <a:gd name="T4" fmla="*/ 654 w 955"/>
                  <a:gd name="T5" fmla="*/ 618 h 959"/>
                  <a:gd name="T6" fmla="*/ 627 w 955"/>
                  <a:gd name="T7" fmla="*/ 564 h 959"/>
                  <a:gd name="T8" fmla="*/ 606 w 955"/>
                  <a:gd name="T9" fmla="*/ 541 h 959"/>
                  <a:gd name="T10" fmla="*/ 600 w 955"/>
                  <a:gd name="T11" fmla="*/ 529 h 959"/>
                  <a:gd name="T12" fmla="*/ 597 w 955"/>
                  <a:gd name="T13" fmla="*/ 469 h 959"/>
                  <a:gd name="T14" fmla="*/ 606 w 955"/>
                  <a:gd name="T15" fmla="*/ 457 h 959"/>
                  <a:gd name="T16" fmla="*/ 639 w 955"/>
                  <a:gd name="T17" fmla="*/ 352 h 959"/>
                  <a:gd name="T18" fmla="*/ 648 w 955"/>
                  <a:gd name="T19" fmla="*/ 340 h 959"/>
                  <a:gd name="T20" fmla="*/ 660 w 955"/>
                  <a:gd name="T21" fmla="*/ 302 h 959"/>
                  <a:gd name="T22" fmla="*/ 648 w 955"/>
                  <a:gd name="T23" fmla="*/ 257 h 959"/>
                  <a:gd name="T24" fmla="*/ 639 w 955"/>
                  <a:gd name="T25" fmla="*/ 245 h 959"/>
                  <a:gd name="T26" fmla="*/ 639 w 955"/>
                  <a:gd name="T27" fmla="*/ 143 h 959"/>
                  <a:gd name="T28" fmla="*/ 597 w 955"/>
                  <a:gd name="T29" fmla="*/ 75 h 959"/>
                  <a:gd name="T30" fmla="*/ 552 w 955"/>
                  <a:gd name="T31" fmla="*/ 45 h 959"/>
                  <a:gd name="T32" fmla="*/ 552 w 955"/>
                  <a:gd name="T33" fmla="*/ 15 h 959"/>
                  <a:gd name="T34" fmla="*/ 570 w 955"/>
                  <a:gd name="T35" fmla="*/ 0 h 959"/>
                  <a:gd name="T36" fmla="*/ 564 w 955"/>
                  <a:gd name="T37" fmla="*/ 0 h 959"/>
                  <a:gd name="T38" fmla="*/ 480 w 955"/>
                  <a:gd name="T39" fmla="*/ 15 h 959"/>
                  <a:gd name="T40" fmla="*/ 358 w 955"/>
                  <a:gd name="T41" fmla="*/ 69 h 959"/>
                  <a:gd name="T42" fmla="*/ 313 w 955"/>
                  <a:gd name="T43" fmla="*/ 143 h 959"/>
                  <a:gd name="T44" fmla="*/ 313 w 955"/>
                  <a:gd name="T45" fmla="*/ 245 h 959"/>
                  <a:gd name="T46" fmla="*/ 301 w 955"/>
                  <a:gd name="T47" fmla="*/ 257 h 959"/>
                  <a:gd name="T48" fmla="*/ 292 w 955"/>
                  <a:gd name="T49" fmla="*/ 299 h 959"/>
                  <a:gd name="T50" fmla="*/ 307 w 955"/>
                  <a:gd name="T51" fmla="*/ 343 h 959"/>
                  <a:gd name="T52" fmla="*/ 316 w 955"/>
                  <a:gd name="T53" fmla="*/ 355 h 959"/>
                  <a:gd name="T54" fmla="*/ 355 w 955"/>
                  <a:gd name="T55" fmla="*/ 460 h 959"/>
                  <a:gd name="T56" fmla="*/ 361 w 955"/>
                  <a:gd name="T57" fmla="*/ 475 h 959"/>
                  <a:gd name="T58" fmla="*/ 355 w 955"/>
                  <a:gd name="T59" fmla="*/ 535 h 959"/>
                  <a:gd name="T60" fmla="*/ 346 w 955"/>
                  <a:gd name="T61" fmla="*/ 547 h 959"/>
                  <a:gd name="T62" fmla="*/ 328 w 955"/>
                  <a:gd name="T63" fmla="*/ 570 h 959"/>
                  <a:gd name="T64" fmla="*/ 301 w 955"/>
                  <a:gd name="T65" fmla="*/ 624 h 959"/>
                  <a:gd name="T66" fmla="*/ 83 w 955"/>
                  <a:gd name="T67" fmla="*/ 696 h 959"/>
                  <a:gd name="T68" fmla="*/ 38 w 955"/>
                  <a:gd name="T69" fmla="*/ 726 h 959"/>
                  <a:gd name="T70" fmla="*/ 0 w 955"/>
                  <a:gd name="T71" fmla="*/ 824 h 959"/>
                  <a:gd name="T72" fmla="*/ 433 w 955"/>
                  <a:gd name="T73" fmla="*/ 959 h 959"/>
                  <a:gd name="T74" fmla="*/ 436 w 955"/>
                  <a:gd name="T75" fmla="*/ 959 h 959"/>
                  <a:gd name="T76" fmla="*/ 388 w 955"/>
                  <a:gd name="T77" fmla="*/ 875 h 959"/>
                  <a:gd name="T78" fmla="*/ 480 w 955"/>
                  <a:gd name="T79" fmla="*/ 618 h 959"/>
                  <a:gd name="T80" fmla="*/ 450 w 955"/>
                  <a:gd name="T81" fmla="*/ 556 h 959"/>
                  <a:gd name="T82" fmla="*/ 510 w 955"/>
                  <a:gd name="T83" fmla="*/ 556 h 959"/>
                  <a:gd name="T84" fmla="*/ 480 w 955"/>
                  <a:gd name="T85" fmla="*/ 618 h 959"/>
                  <a:gd name="T86" fmla="*/ 573 w 955"/>
                  <a:gd name="T87" fmla="*/ 875 h 959"/>
                  <a:gd name="T88" fmla="*/ 516 w 955"/>
                  <a:gd name="T89" fmla="*/ 953 h 959"/>
                  <a:gd name="T90" fmla="*/ 522 w 955"/>
                  <a:gd name="T91" fmla="*/ 953 h 959"/>
                  <a:gd name="T92" fmla="*/ 955 w 955"/>
                  <a:gd name="T93" fmla="*/ 818 h 959"/>
                  <a:gd name="T94" fmla="*/ 916 w 955"/>
                  <a:gd name="T95" fmla="*/ 717 h 959"/>
                  <a:gd name="T96" fmla="*/ 806 w 955"/>
                  <a:gd name="T97" fmla="*/ 768 h 959"/>
                  <a:gd name="T98" fmla="*/ 669 w 955"/>
                  <a:gd name="T99" fmla="*/ 768 h 959"/>
                  <a:gd name="T100" fmla="*/ 669 w 955"/>
                  <a:gd name="T101" fmla="*/ 744 h 959"/>
                  <a:gd name="T102" fmla="*/ 806 w 955"/>
                  <a:gd name="T103" fmla="*/ 744 h 959"/>
                  <a:gd name="T104" fmla="*/ 806 w 955"/>
                  <a:gd name="T105" fmla="*/ 768 h 9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955" h="959">
                    <a:moveTo>
                      <a:pt x="916" y="717"/>
                    </a:moveTo>
                    <a:cubicBezTo>
                      <a:pt x="907" y="699"/>
                      <a:pt x="896" y="696"/>
                      <a:pt x="878" y="690"/>
                    </a:cubicBezTo>
                    <a:cubicBezTo>
                      <a:pt x="800" y="660"/>
                      <a:pt x="731" y="645"/>
                      <a:pt x="654" y="618"/>
                    </a:cubicBezTo>
                    <a:cubicBezTo>
                      <a:pt x="648" y="615"/>
                      <a:pt x="627" y="603"/>
                      <a:pt x="627" y="564"/>
                    </a:cubicBezTo>
                    <a:cubicBezTo>
                      <a:pt x="627" y="550"/>
                      <a:pt x="624" y="541"/>
                      <a:pt x="606" y="541"/>
                    </a:cubicBezTo>
                    <a:cubicBezTo>
                      <a:pt x="600" y="541"/>
                      <a:pt x="603" y="541"/>
                      <a:pt x="600" y="529"/>
                    </a:cubicBezTo>
                    <a:cubicBezTo>
                      <a:pt x="594" y="493"/>
                      <a:pt x="597" y="475"/>
                      <a:pt x="597" y="469"/>
                    </a:cubicBezTo>
                    <a:cubicBezTo>
                      <a:pt x="597" y="463"/>
                      <a:pt x="603" y="460"/>
                      <a:pt x="606" y="457"/>
                    </a:cubicBezTo>
                    <a:cubicBezTo>
                      <a:pt x="633" y="421"/>
                      <a:pt x="639" y="376"/>
                      <a:pt x="639" y="352"/>
                    </a:cubicBezTo>
                    <a:cubicBezTo>
                      <a:pt x="639" y="352"/>
                      <a:pt x="645" y="355"/>
                      <a:pt x="648" y="340"/>
                    </a:cubicBezTo>
                    <a:cubicBezTo>
                      <a:pt x="654" y="326"/>
                      <a:pt x="654" y="320"/>
                      <a:pt x="660" y="302"/>
                    </a:cubicBezTo>
                    <a:cubicBezTo>
                      <a:pt x="666" y="287"/>
                      <a:pt x="666" y="257"/>
                      <a:pt x="648" y="257"/>
                    </a:cubicBezTo>
                    <a:cubicBezTo>
                      <a:pt x="636" y="260"/>
                      <a:pt x="639" y="257"/>
                      <a:pt x="639" y="245"/>
                    </a:cubicBezTo>
                    <a:lnTo>
                      <a:pt x="639" y="143"/>
                    </a:lnTo>
                    <a:cubicBezTo>
                      <a:pt x="636" y="108"/>
                      <a:pt x="615" y="87"/>
                      <a:pt x="597" y="75"/>
                    </a:cubicBezTo>
                    <a:cubicBezTo>
                      <a:pt x="573" y="60"/>
                      <a:pt x="564" y="54"/>
                      <a:pt x="552" y="45"/>
                    </a:cubicBezTo>
                    <a:cubicBezTo>
                      <a:pt x="540" y="36"/>
                      <a:pt x="543" y="27"/>
                      <a:pt x="552" y="15"/>
                    </a:cubicBezTo>
                    <a:cubicBezTo>
                      <a:pt x="558" y="9"/>
                      <a:pt x="567" y="3"/>
                      <a:pt x="570" y="0"/>
                    </a:cubicBezTo>
                    <a:lnTo>
                      <a:pt x="564" y="0"/>
                    </a:lnTo>
                    <a:cubicBezTo>
                      <a:pt x="558" y="0"/>
                      <a:pt x="501" y="9"/>
                      <a:pt x="480" y="15"/>
                    </a:cubicBezTo>
                    <a:cubicBezTo>
                      <a:pt x="436" y="27"/>
                      <a:pt x="394" y="39"/>
                      <a:pt x="358" y="69"/>
                    </a:cubicBezTo>
                    <a:cubicBezTo>
                      <a:pt x="334" y="87"/>
                      <a:pt x="313" y="113"/>
                      <a:pt x="313" y="143"/>
                    </a:cubicBezTo>
                    <a:lnTo>
                      <a:pt x="313" y="245"/>
                    </a:lnTo>
                    <a:cubicBezTo>
                      <a:pt x="313" y="254"/>
                      <a:pt x="313" y="260"/>
                      <a:pt x="301" y="257"/>
                    </a:cubicBezTo>
                    <a:cubicBezTo>
                      <a:pt x="280" y="254"/>
                      <a:pt x="292" y="296"/>
                      <a:pt x="292" y="299"/>
                    </a:cubicBezTo>
                    <a:cubicBezTo>
                      <a:pt x="295" y="314"/>
                      <a:pt x="301" y="326"/>
                      <a:pt x="307" y="343"/>
                    </a:cubicBezTo>
                    <a:cubicBezTo>
                      <a:pt x="310" y="355"/>
                      <a:pt x="316" y="355"/>
                      <a:pt x="316" y="355"/>
                    </a:cubicBezTo>
                    <a:cubicBezTo>
                      <a:pt x="322" y="382"/>
                      <a:pt x="331" y="430"/>
                      <a:pt x="355" y="460"/>
                    </a:cubicBezTo>
                    <a:cubicBezTo>
                      <a:pt x="358" y="463"/>
                      <a:pt x="361" y="469"/>
                      <a:pt x="361" y="475"/>
                    </a:cubicBezTo>
                    <a:cubicBezTo>
                      <a:pt x="358" y="493"/>
                      <a:pt x="358" y="517"/>
                      <a:pt x="355" y="535"/>
                    </a:cubicBezTo>
                    <a:cubicBezTo>
                      <a:pt x="355" y="538"/>
                      <a:pt x="352" y="547"/>
                      <a:pt x="346" y="547"/>
                    </a:cubicBezTo>
                    <a:cubicBezTo>
                      <a:pt x="331" y="547"/>
                      <a:pt x="325" y="558"/>
                      <a:pt x="328" y="570"/>
                    </a:cubicBezTo>
                    <a:cubicBezTo>
                      <a:pt x="328" y="597"/>
                      <a:pt x="310" y="618"/>
                      <a:pt x="301" y="624"/>
                    </a:cubicBezTo>
                    <a:cubicBezTo>
                      <a:pt x="262" y="642"/>
                      <a:pt x="128" y="681"/>
                      <a:pt x="83" y="696"/>
                    </a:cubicBezTo>
                    <a:cubicBezTo>
                      <a:pt x="53" y="705"/>
                      <a:pt x="44" y="714"/>
                      <a:pt x="38" y="726"/>
                    </a:cubicBezTo>
                    <a:lnTo>
                      <a:pt x="0" y="824"/>
                    </a:lnTo>
                    <a:cubicBezTo>
                      <a:pt x="170" y="824"/>
                      <a:pt x="256" y="929"/>
                      <a:pt x="433" y="959"/>
                    </a:cubicBezTo>
                    <a:lnTo>
                      <a:pt x="436" y="959"/>
                    </a:lnTo>
                    <a:lnTo>
                      <a:pt x="388" y="875"/>
                    </a:lnTo>
                    <a:lnTo>
                      <a:pt x="480" y="618"/>
                    </a:lnTo>
                    <a:lnTo>
                      <a:pt x="450" y="556"/>
                    </a:lnTo>
                    <a:lnTo>
                      <a:pt x="510" y="556"/>
                    </a:lnTo>
                    <a:lnTo>
                      <a:pt x="480" y="618"/>
                    </a:lnTo>
                    <a:lnTo>
                      <a:pt x="573" y="875"/>
                    </a:lnTo>
                    <a:lnTo>
                      <a:pt x="516" y="953"/>
                    </a:lnTo>
                    <a:lnTo>
                      <a:pt x="522" y="953"/>
                    </a:lnTo>
                    <a:cubicBezTo>
                      <a:pt x="704" y="923"/>
                      <a:pt x="830" y="818"/>
                      <a:pt x="955" y="818"/>
                    </a:cubicBezTo>
                    <a:lnTo>
                      <a:pt x="916" y="717"/>
                    </a:lnTo>
                    <a:close/>
                    <a:moveTo>
                      <a:pt x="806" y="768"/>
                    </a:moveTo>
                    <a:lnTo>
                      <a:pt x="669" y="768"/>
                    </a:lnTo>
                    <a:lnTo>
                      <a:pt x="669" y="744"/>
                    </a:lnTo>
                    <a:lnTo>
                      <a:pt x="806" y="744"/>
                    </a:lnTo>
                    <a:lnTo>
                      <a:pt x="806" y="7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id-ID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3" name="iś1iḑé"/>
            <p:cNvGrpSpPr/>
            <p:nvPr/>
          </p:nvGrpSpPr>
          <p:grpSpPr>
            <a:xfrm>
              <a:off x="8250994" y="2143668"/>
              <a:ext cx="664094" cy="664094"/>
              <a:chOff x="2535230" y="2532075"/>
              <a:chExt cx="664094" cy="664094"/>
            </a:xfrm>
          </p:grpSpPr>
          <p:sp>
            <p:nvSpPr>
              <p:cNvPr id="70" name="íšḷíḓe"/>
              <p:cNvSpPr/>
              <p:nvPr/>
            </p:nvSpPr>
            <p:spPr>
              <a:xfrm>
                <a:off x="2535230" y="2532075"/>
                <a:ext cx="664094" cy="664094"/>
              </a:xfrm>
              <a:prstGeom prst="ellipse">
                <a:avLst/>
              </a:prstGeom>
              <a:solidFill>
                <a:srgbClr val="E4BF1B"/>
              </a:solidFill>
              <a:ln w="38100">
                <a:solidFill>
                  <a:srgbClr val="031A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íśḻíḑê"/>
              <p:cNvSpPr/>
              <p:nvPr/>
            </p:nvSpPr>
            <p:spPr>
              <a:xfrm>
                <a:off x="2670749" y="2663048"/>
                <a:ext cx="393056" cy="394113"/>
              </a:xfrm>
              <a:custGeom>
                <a:avLst/>
                <a:gdLst>
                  <a:gd name="T0" fmla="*/ 916 w 955"/>
                  <a:gd name="T1" fmla="*/ 717 h 959"/>
                  <a:gd name="T2" fmla="*/ 878 w 955"/>
                  <a:gd name="T3" fmla="*/ 690 h 959"/>
                  <a:gd name="T4" fmla="*/ 654 w 955"/>
                  <a:gd name="T5" fmla="*/ 618 h 959"/>
                  <a:gd name="T6" fmla="*/ 627 w 955"/>
                  <a:gd name="T7" fmla="*/ 564 h 959"/>
                  <a:gd name="T8" fmla="*/ 606 w 955"/>
                  <a:gd name="T9" fmla="*/ 541 h 959"/>
                  <a:gd name="T10" fmla="*/ 600 w 955"/>
                  <a:gd name="T11" fmla="*/ 529 h 959"/>
                  <a:gd name="T12" fmla="*/ 597 w 955"/>
                  <a:gd name="T13" fmla="*/ 469 h 959"/>
                  <a:gd name="T14" fmla="*/ 606 w 955"/>
                  <a:gd name="T15" fmla="*/ 457 h 959"/>
                  <a:gd name="T16" fmla="*/ 639 w 955"/>
                  <a:gd name="T17" fmla="*/ 352 h 959"/>
                  <a:gd name="T18" fmla="*/ 648 w 955"/>
                  <a:gd name="T19" fmla="*/ 340 h 959"/>
                  <a:gd name="T20" fmla="*/ 660 w 955"/>
                  <a:gd name="T21" fmla="*/ 302 h 959"/>
                  <a:gd name="T22" fmla="*/ 648 w 955"/>
                  <a:gd name="T23" fmla="*/ 257 h 959"/>
                  <a:gd name="T24" fmla="*/ 639 w 955"/>
                  <a:gd name="T25" fmla="*/ 245 h 959"/>
                  <a:gd name="T26" fmla="*/ 639 w 955"/>
                  <a:gd name="T27" fmla="*/ 143 h 959"/>
                  <a:gd name="T28" fmla="*/ 597 w 955"/>
                  <a:gd name="T29" fmla="*/ 75 h 959"/>
                  <a:gd name="T30" fmla="*/ 552 w 955"/>
                  <a:gd name="T31" fmla="*/ 45 h 959"/>
                  <a:gd name="T32" fmla="*/ 552 w 955"/>
                  <a:gd name="T33" fmla="*/ 15 h 959"/>
                  <a:gd name="T34" fmla="*/ 570 w 955"/>
                  <a:gd name="T35" fmla="*/ 0 h 959"/>
                  <a:gd name="T36" fmla="*/ 564 w 955"/>
                  <a:gd name="T37" fmla="*/ 0 h 959"/>
                  <a:gd name="T38" fmla="*/ 480 w 955"/>
                  <a:gd name="T39" fmla="*/ 15 h 959"/>
                  <a:gd name="T40" fmla="*/ 358 w 955"/>
                  <a:gd name="T41" fmla="*/ 69 h 959"/>
                  <a:gd name="T42" fmla="*/ 313 w 955"/>
                  <a:gd name="T43" fmla="*/ 143 h 959"/>
                  <a:gd name="T44" fmla="*/ 313 w 955"/>
                  <a:gd name="T45" fmla="*/ 245 h 959"/>
                  <a:gd name="T46" fmla="*/ 301 w 955"/>
                  <a:gd name="T47" fmla="*/ 257 h 959"/>
                  <a:gd name="T48" fmla="*/ 292 w 955"/>
                  <a:gd name="T49" fmla="*/ 299 h 959"/>
                  <a:gd name="T50" fmla="*/ 307 w 955"/>
                  <a:gd name="T51" fmla="*/ 343 h 959"/>
                  <a:gd name="T52" fmla="*/ 316 w 955"/>
                  <a:gd name="T53" fmla="*/ 355 h 959"/>
                  <a:gd name="T54" fmla="*/ 355 w 955"/>
                  <a:gd name="T55" fmla="*/ 460 h 959"/>
                  <a:gd name="T56" fmla="*/ 361 w 955"/>
                  <a:gd name="T57" fmla="*/ 475 h 959"/>
                  <a:gd name="T58" fmla="*/ 355 w 955"/>
                  <a:gd name="T59" fmla="*/ 535 h 959"/>
                  <a:gd name="T60" fmla="*/ 346 w 955"/>
                  <a:gd name="T61" fmla="*/ 547 h 959"/>
                  <a:gd name="T62" fmla="*/ 328 w 955"/>
                  <a:gd name="T63" fmla="*/ 570 h 959"/>
                  <a:gd name="T64" fmla="*/ 301 w 955"/>
                  <a:gd name="T65" fmla="*/ 624 h 959"/>
                  <a:gd name="T66" fmla="*/ 83 w 955"/>
                  <a:gd name="T67" fmla="*/ 696 h 959"/>
                  <a:gd name="T68" fmla="*/ 38 w 955"/>
                  <a:gd name="T69" fmla="*/ 726 h 959"/>
                  <a:gd name="T70" fmla="*/ 0 w 955"/>
                  <a:gd name="T71" fmla="*/ 824 h 959"/>
                  <a:gd name="T72" fmla="*/ 433 w 955"/>
                  <a:gd name="T73" fmla="*/ 959 h 959"/>
                  <a:gd name="T74" fmla="*/ 436 w 955"/>
                  <a:gd name="T75" fmla="*/ 959 h 959"/>
                  <a:gd name="T76" fmla="*/ 388 w 955"/>
                  <a:gd name="T77" fmla="*/ 875 h 959"/>
                  <a:gd name="T78" fmla="*/ 480 w 955"/>
                  <a:gd name="T79" fmla="*/ 618 h 959"/>
                  <a:gd name="T80" fmla="*/ 450 w 955"/>
                  <a:gd name="T81" fmla="*/ 556 h 959"/>
                  <a:gd name="T82" fmla="*/ 510 w 955"/>
                  <a:gd name="T83" fmla="*/ 556 h 959"/>
                  <a:gd name="T84" fmla="*/ 480 w 955"/>
                  <a:gd name="T85" fmla="*/ 618 h 959"/>
                  <a:gd name="T86" fmla="*/ 573 w 955"/>
                  <a:gd name="T87" fmla="*/ 875 h 959"/>
                  <a:gd name="T88" fmla="*/ 516 w 955"/>
                  <a:gd name="T89" fmla="*/ 953 h 959"/>
                  <a:gd name="T90" fmla="*/ 522 w 955"/>
                  <a:gd name="T91" fmla="*/ 953 h 959"/>
                  <a:gd name="T92" fmla="*/ 955 w 955"/>
                  <a:gd name="T93" fmla="*/ 818 h 959"/>
                  <a:gd name="T94" fmla="*/ 916 w 955"/>
                  <a:gd name="T95" fmla="*/ 717 h 959"/>
                  <a:gd name="T96" fmla="*/ 806 w 955"/>
                  <a:gd name="T97" fmla="*/ 768 h 959"/>
                  <a:gd name="T98" fmla="*/ 669 w 955"/>
                  <a:gd name="T99" fmla="*/ 768 h 959"/>
                  <a:gd name="T100" fmla="*/ 669 w 955"/>
                  <a:gd name="T101" fmla="*/ 744 h 959"/>
                  <a:gd name="T102" fmla="*/ 806 w 955"/>
                  <a:gd name="T103" fmla="*/ 744 h 959"/>
                  <a:gd name="T104" fmla="*/ 806 w 955"/>
                  <a:gd name="T105" fmla="*/ 768 h 9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955" h="959">
                    <a:moveTo>
                      <a:pt x="916" y="717"/>
                    </a:moveTo>
                    <a:cubicBezTo>
                      <a:pt x="907" y="699"/>
                      <a:pt x="896" y="696"/>
                      <a:pt x="878" y="690"/>
                    </a:cubicBezTo>
                    <a:cubicBezTo>
                      <a:pt x="800" y="660"/>
                      <a:pt x="731" y="645"/>
                      <a:pt x="654" y="618"/>
                    </a:cubicBezTo>
                    <a:cubicBezTo>
                      <a:pt x="648" y="615"/>
                      <a:pt x="627" y="603"/>
                      <a:pt x="627" y="564"/>
                    </a:cubicBezTo>
                    <a:cubicBezTo>
                      <a:pt x="627" y="550"/>
                      <a:pt x="624" y="541"/>
                      <a:pt x="606" y="541"/>
                    </a:cubicBezTo>
                    <a:cubicBezTo>
                      <a:pt x="600" y="541"/>
                      <a:pt x="603" y="541"/>
                      <a:pt x="600" y="529"/>
                    </a:cubicBezTo>
                    <a:cubicBezTo>
                      <a:pt x="594" y="493"/>
                      <a:pt x="597" y="475"/>
                      <a:pt x="597" y="469"/>
                    </a:cubicBezTo>
                    <a:cubicBezTo>
                      <a:pt x="597" y="463"/>
                      <a:pt x="603" y="460"/>
                      <a:pt x="606" y="457"/>
                    </a:cubicBezTo>
                    <a:cubicBezTo>
                      <a:pt x="633" y="421"/>
                      <a:pt x="639" y="376"/>
                      <a:pt x="639" y="352"/>
                    </a:cubicBezTo>
                    <a:cubicBezTo>
                      <a:pt x="639" y="352"/>
                      <a:pt x="645" y="355"/>
                      <a:pt x="648" y="340"/>
                    </a:cubicBezTo>
                    <a:cubicBezTo>
                      <a:pt x="654" y="326"/>
                      <a:pt x="654" y="320"/>
                      <a:pt x="660" y="302"/>
                    </a:cubicBezTo>
                    <a:cubicBezTo>
                      <a:pt x="666" y="287"/>
                      <a:pt x="666" y="257"/>
                      <a:pt x="648" y="257"/>
                    </a:cubicBezTo>
                    <a:cubicBezTo>
                      <a:pt x="636" y="260"/>
                      <a:pt x="639" y="257"/>
                      <a:pt x="639" y="245"/>
                    </a:cubicBezTo>
                    <a:lnTo>
                      <a:pt x="639" y="143"/>
                    </a:lnTo>
                    <a:cubicBezTo>
                      <a:pt x="636" y="108"/>
                      <a:pt x="615" y="87"/>
                      <a:pt x="597" y="75"/>
                    </a:cubicBezTo>
                    <a:cubicBezTo>
                      <a:pt x="573" y="60"/>
                      <a:pt x="564" y="54"/>
                      <a:pt x="552" y="45"/>
                    </a:cubicBezTo>
                    <a:cubicBezTo>
                      <a:pt x="540" y="36"/>
                      <a:pt x="543" y="27"/>
                      <a:pt x="552" y="15"/>
                    </a:cubicBezTo>
                    <a:cubicBezTo>
                      <a:pt x="558" y="9"/>
                      <a:pt x="567" y="3"/>
                      <a:pt x="570" y="0"/>
                    </a:cubicBezTo>
                    <a:lnTo>
                      <a:pt x="564" y="0"/>
                    </a:lnTo>
                    <a:cubicBezTo>
                      <a:pt x="558" y="0"/>
                      <a:pt x="501" y="9"/>
                      <a:pt x="480" y="15"/>
                    </a:cubicBezTo>
                    <a:cubicBezTo>
                      <a:pt x="436" y="27"/>
                      <a:pt x="394" y="39"/>
                      <a:pt x="358" y="69"/>
                    </a:cubicBezTo>
                    <a:cubicBezTo>
                      <a:pt x="334" y="87"/>
                      <a:pt x="313" y="113"/>
                      <a:pt x="313" y="143"/>
                    </a:cubicBezTo>
                    <a:lnTo>
                      <a:pt x="313" y="245"/>
                    </a:lnTo>
                    <a:cubicBezTo>
                      <a:pt x="313" y="254"/>
                      <a:pt x="313" y="260"/>
                      <a:pt x="301" y="257"/>
                    </a:cubicBezTo>
                    <a:cubicBezTo>
                      <a:pt x="280" y="254"/>
                      <a:pt x="292" y="296"/>
                      <a:pt x="292" y="299"/>
                    </a:cubicBezTo>
                    <a:cubicBezTo>
                      <a:pt x="295" y="314"/>
                      <a:pt x="301" y="326"/>
                      <a:pt x="307" y="343"/>
                    </a:cubicBezTo>
                    <a:cubicBezTo>
                      <a:pt x="310" y="355"/>
                      <a:pt x="316" y="355"/>
                      <a:pt x="316" y="355"/>
                    </a:cubicBezTo>
                    <a:cubicBezTo>
                      <a:pt x="322" y="382"/>
                      <a:pt x="331" y="430"/>
                      <a:pt x="355" y="460"/>
                    </a:cubicBezTo>
                    <a:cubicBezTo>
                      <a:pt x="358" y="463"/>
                      <a:pt x="361" y="469"/>
                      <a:pt x="361" y="475"/>
                    </a:cubicBezTo>
                    <a:cubicBezTo>
                      <a:pt x="358" y="493"/>
                      <a:pt x="358" y="517"/>
                      <a:pt x="355" y="535"/>
                    </a:cubicBezTo>
                    <a:cubicBezTo>
                      <a:pt x="355" y="538"/>
                      <a:pt x="352" y="547"/>
                      <a:pt x="346" y="547"/>
                    </a:cubicBezTo>
                    <a:cubicBezTo>
                      <a:pt x="331" y="547"/>
                      <a:pt x="325" y="558"/>
                      <a:pt x="328" y="570"/>
                    </a:cubicBezTo>
                    <a:cubicBezTo>
                      <a:pt x="328" y="597"/>
                      <a:pt x="310" y="618"/>
                      <a:pt x="301" y="624"/>
                    </a:cubicBezTo>
                    <a:cubicBezTo>
                      <a:pt x="262" y="642"/>
                      <a:pt x="128" y="681"/>
                      <a:pt x="83" y="696"/>
                    </a:cubicBezTo>
                    <a:cubicBezTo>
                      <a:pt x="53" y="705"/>
                      <a:pt x="44" y="714"/>
                      <a:pt x="38" y="726"/>
                    </a:cubicBezTo>
                    <a:lnTo>
                      <a:pt x="0" y="824"/>
                    </a:lnTo>
                    <a:cubicBezTo>
                      <a:pt x="170" y="824"/>
                      <a:pt x="256" y="929"/>
                      <a:pt x="433" y="959"/>
                    </a:cubicBezTo>
                    <a:lnTo>
                      <a:pt x="436" y="959"/>
                    </a:lnTo>
                    <a:lnTo>
                      <a:pt x="388" y="875"/>
                    </a:lnTo>
                    <a:lnTo>
                      <a:pt x="480" y="618"/>
                    </a:lnTo>
                    <a:lnTo>
                      <a:pt x="450" y="556"/>
                    </a:lnTo>
                    <a:lnTo>
                      <a:pt x="510" y="556"/>
                    </a:lnTo>
                    <a:lnTo>
                      <a:pt x="480" y="618"/>
                    </a:lnTo>
                    <a:lnTo>
                      <a:pt x="573" y="875"/>
                    </a:lnTo>
                    <a:lnTo>
                      <a:pt x="516" y="953"/>
                    </a:lnTo>
                    <a:lnTo>
                      <a:pt x="522" y="953"/>
                    </a:lnTo>
                    <a:cubicBezTo>
                      <a:pt x="704" y="923"/>
                      <a:pt x="830" y="818"/>
                      <a:pt x="955" y="818"/>
                    </a:cubicBezTo>
                    <a:lnTo>
                      <a:pt x="916" y="717"/>
                    </a:lnTo>
                    <a:close/>
                    <a:moveTo>
                      <a:pt x="806" y="768"/>
                    </a:moveTo>
                    <a:lnTo>
                      <a:pt x="669" y="768"/>
                    </a:lnTo>
                    <a:lnTo>
                      <a:pt x="669" y="744"/>
                    </a:lnTo>
                    <a:lnTo>
                      <a:pt x="806" y="744"/>
                    </a:lnTo>
                    <a:lnTo>
                      <a:pt x="806" y="7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id-ID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4" name="işḷîḑé"/>
            <p:cNvGrpSpPr/>
            <p:nvPr/>
          </p:nvGrpSpPr>
          <p:grpSpPr>
            <a:xfrm>
              <a:off x="3191353" y="4410618"/>
              <a:ext cx="664094" cy="664094"/>
              <a:chOff x="2535230" y="2532075"/>
              <a:chExt cx="664094" cy="664094"/>
            </a:xfrm>
          </p:grpSpPr>
          <p:sp>
            <p:nvSpPr>
              <p:cNvPr id="68" name="iṧľíḓê"/>
              <p:cNvSpPr/>
              <p:nvPr/>
            </p:nvSpPr>
            <p:spPr>
              <a:xfrm>
                <a:off x="2535230" y="2532075"/>
                <a:ext cx="664094" cy="664094"/>
              </a:xfrm>
              <a:prstGeom prst="ellipse">
                <a:avLst/>
              </a:prstGeom>
              <a:solidFill>
                <a:srgbClr val="E4BF1B"/>
              </a:solidFill>
              <a:ln w="38100">
                <a:solidFill>
                  <a:srgbClr val="031A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ïŝ1iḋê"/>
              <p:cNvSpPr/>
              <p:nvPr/>
            </p:nvSpPr>
            <p:spPr>
              <a:xfrm>
                <a:off x="2670749" y="2663048"/>
                <a:ext cx="393056" cy="394113"/>
              </a:xfrm>
              <a:custGeom>
                <a:avLst/>
                <a:gdLst>
                  <a:gd name="T0" fmla="*/ 916 w 955"/>
                  <a:gd name="T1" fmla="*/ 717 h 959"/>
                  <a:gd name="T2" fmla="*/ 878 w 955"/>
                  <a:gd name="T3" fmla="*/ 690 h 959"/>
                  <a:gd name="T4" fmla="*/ 654 w 955"/>
                  <a:gd name="T5" fmla="*/ 618 h 959"/>
                  <a:gd name="T6" fmla="*/ 627 w 955"/>
                  <a:gd name="T7" fmla="*/ 564 h 959"/>
                  <a:gd name="T8" fmla="*/ 606 w 955"/>
                  <a:gd name="T9" fmla="*/ 541 h 959"/>
                  <a:gd name="T10" fmla="*/ 600 w 955"/>
                  <a:gd name="T11" fmla="*/ 529 h 959"/>
                  <a:gd name="T12" fmla="*/ 597 w 955"/>
                  <a:gd name="T13" fmla="*/ 469 h 959"/>
                  <a:gd name="T14" fmla="*/ 606 w 955"/>
                  <a:gd name="T15" fmla="*/ 457 h 959"/>
                  <a:gd name="T16" fmla="*/ 639 w 955"/>
                  <a:gd name="T17" fmla="*/ 352 h 959"/>
                  <a:gd name="T18" fmla="*/ 648 w 955"/>
                  <a:gd name="T19" fmla="*/ 340 h 959"/>
                  <a:gd name="T20" fmla="*/ 660 w 955"/>
                  <a:gd name="T21" fmla="*/ 302 h 959"/>
                  <a:gd name="T22" fmla="*/ 648 w 955"/>
                  <a:gd name="T23" fmla="*/ 257 h 959"/>
                  <a:gd name="T24" fmla="*/ 639 w 955"/>
                  <a:gd name="T25" fmla="*/ 245 h 959"/>
                  <a:gd name="T26" fmla="*/ 639 w 955"/>
                  <a:gd name="T27" fmla="*/ 143 h 959"/>
                  <a:gd name="T28" fmla="*/ 597 w 955"/>
                  <a:gd name="T29" fmla="*/ 75 h 959"/>
                  <a:gd name="T30" fmla="*/ 552 w 955"/>
                  <a:gd name="T31" fmla="*/ 45 h 959"/>
                  <a:gd name="T32" fmla="*/ 552 w 955"/>
                  <a:gd name="T33" fmla="*/ 15 h 959"/>
                  <a:gd name="T34" fmla="*/ 570 w 955"/>
                  <a:gd name="T35" fmla="*/ 0 h 959"/>
                  <a:gd name="T36" fmla="*/ 564 w 955"/>
                  <a:gd name="T37" fmla="*/ 0 h 959"/>
                  <a:gd name="T38" fmla="*/ 480 w 955"/>
                  <a:gd name="T39" fmla="*/ 15 h 959"/>
                  <a:gd name="T40" fmla="*/ 358 w 955"/>
                  <a:gd name="T41" fmla="*/ 69 h 959"/>
                  <a:gd name="T42" fmla="*/ 313 w 955"/>
                  <a:gd name="T43" fmla="*/ 143 h 959"/>
                  <a:gd name="T44" fmla="*/ 313 w 955"/>
                  <a:gd name="T45" fmla="*/ 245 h 959"/>
                  <a:gd name="T46" fmla="*/ 301 w 955"/>
                  <a:gd name="T47" fmla="*/ 257 h 959"/>
                  <a:gd name="T48" fmla="*/ 292 w 955"/>
                  <a:gd name="T49" fmla="*/ 299 h 959"/>
                  <a:gd name="T50" fmla="*/ 307 w 955"/>
                  <a:gd name="T51" fmla="*/ 343 h 959"/>
                  <a:gd name="T52" fmla="*/ 316 w 955"/>
                  <a:gd name="T53" fmla="*/ 355 h 959"/>
                  <a:gd name="T54" fmla="*/ 355 w 955"/>
                  <a:gd name="T55" fmla="*/ 460 h 959"/>
                  <a:gd name="T56" fmla="*/ 361 w 955"/>
                  <a:gd name="T57" fmla="*/ 475 h 959"/>
                  <a:gd name="T58" fmla="*/ 355 w 955"/>
                  <a:gd name="T59" fmla="*/ 535 h 959"/>
                  <a:gd name="T60" fmla="*/ 346 w 955"/>
                  <a:gd name="T61" fmla="*/ 547 h 959"/>
                  <a:gd name="T62" fmla="*/ 328 w 955"/>
                  <a:gd name="T63" fmla="*/ 570 h 959"/>
                  <a:gd name="T64" fmla="*/ 301 w 955"/>
                  <a:gd name="T65" fmla="*/ 624 h 959"/>
                  <a:gd name="T66" fmla="*/ 83 w 955"/>
                  <a:gd name="T67" fmla="*/ 696 h 959"/>
                  <a:gd name="T68" fmla="*/ 38 w 955"/>
                  <a:gd name="T69" fmla="*/ 726 h 959"/>
                  <a:gd name="T70" fmla="*/ 0 w 955"/>
                  <a:gd name="T71" fmla="*/ 824 h 959"/>
                  <a:gd name="T72" fmla="*/ 433 w 955"/>
                  <a:gd name="T73" fmla="*/ 959 h 959"/>
                  <a:gd name="T74" fmla="*/ 436 w 955"/>
                  <a:gd name="T75" fmla="*/ 959 h 959"/>
                  <a:gd name="T76" fmla="*/ 388 w 955"/>
                  <a:gd name="T77" fmla="*/ 875 h 959"/>
                  <a:gd name="T78" fmla="*/ 480 w 955"/>
                  <a:gd name="T79" fmla="*/ 618 h 959"/>
                  <a:gd name="T80" fmla="*/ 450 w 955"/>
                  <a:gd name="T81" fmla="*/ 556 h 959"/>
                  <a:gd name="T82" fmla="*/ 510 w 955"/>
                  <a:gd name="T83" fmla="*/ 556 h 959"/>
                  <a:gd name="T84" fmla="*/ 480 w 955"/>
                  <a:gd name="T85" fmla="*/ 618 h 959"/>
                  <a:gd name="T86" fmla="*/ 573 w 955"/>
                  <a:gd name="T87" fmla="*/ 875 h 959"/>
                  <a:gd name="T88" fmla="*/ 516 w 955"/>
                  <a:gd name="T89" fmla="*/ 953 h 959"/>
                  <a:gd name="T90" fmla="*/ 522 w 955"/>
                  <a:gd name="T91" fmla="*/ 953 h 959"/>
                  <a:gd name="T92" fmla="*/ 955 w 955"/>
                  <a:gd name="T93" fmla="*/ 818 h 959"/>
                  <a:gd name="T94" fmla="*/ 916 w 955"/>
                  <a:gd name="T95" fmla="*/ 717 h 959"/>
                  <a:gd name="T96" fmla="*/ 806 w 955"/>
                  <a:gd name="T97" fmla="*/ 768 h 959"/>
                  <a:gd name="T98" fmla="*/ 669 w 955"/>
                  <a:gd name="T99" fmla="*/ 768 h 959"/>
                  <a:gd name="T100" fmla="*/ 669 w 955"/>
                  <a:gd name="T101" fmla="*/ 744 h 959"/>
                  <a:gd name="T102" fmla="*/ 806 w 955"/>
                  <a:gd name="T103" fmla="*/ 744 h 959"/>
                  <a:gd name="T104" fmla="*/ 806 w 955"/>
                  <a:gd name="T105" fmla="*/ 768 h 9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955" h="959">
                    <a:moveTo>
                      <a:pt x="916" y="717"/>
                    </a:moveTo>
                    <a:cubicBezTo>
                      <a:pt x="907" y="699"/>
                      <a:pt x="896" y="696"/>
                      <a:pt x="878" y="690"/>
                    </a:cubicBezTo>
                    <a:cubicBezTo>
                      <a:pt x="800" y="660"/>
                      <a:pt x="731" y="645"/>
                      <a:pt x="654" y="618"/>
                    </a:cubicBezTo>
                    <a:cubicBezTo>
                      <a:pt x="648" y="615"/>
                      <a:pt x="627" y="603"/>
                      <a:pt x="627" y="564"/>
                    </a:cubicBezTo>
                    <a:cubicBezTo>
                      <a:pt x="627" y="550"/>
                      <a:pt x="624" y="541"/>
                      <a:pt x="606" y="541"/>
                    </a:cubicBezTo>
                    <a:cubicBezTo>
                      <a:pt x="600" y="541"/>
                      <a:pt x="603" y="541"/>
                      <a:pt x="600" y="529"/>
                    </a:cubicBezTo>
                    <a:cubicBezTo>
                      <a:pt x="594" y="493"/>
                      <a:pt x="597" y="475"/>
                      <a:pt x="597" y="469"/>
                    </a:cubicBezTo>
                    <a:cubicBezTo>
                      <a:pt x="597" y="463"/>
                      <a:pt x="603" y="460"/>
                      <a:pt x="606" y="457"/>
                    </a:cubicBezTo>
                    <a:cubicBezTo>
                      <a:pt x="633" y="421"/>
                      <a:pt x="639" y="376"/>
                      <a:pt x="639" y="352"/>
                    </a:cubicBezTo>
                    <a:cubicBezTo>
                      <a:pt x="639" y="352"/>
                      <a:pt x="645" y="355"/>
                      <a:pt x="648" y="340"/>
                    </a:cubicBezTo>
                    <a:cubicBezTo>
                      <a:pt x="654" y="326"/>
                      <a:pt x="654" y="320"/>
                      <a:pt x="660" y="302"/>
                    </a:cubicBezTo>
                    <a:cubicBezTo>
                      <a:pt x="666" y="287"/>
                      <a:pt x="666" y="257"/>
                      <a:pt x="648" y="257"/>
                    </a:cubicBezTo>
                    <a:cubicBezTo>
                      <a:pt x="636" y="260"/>
                      <a:pt x="639" y="257"/>
                      <a:pt x="639" y="245"/>
                    </a:cubicBezTo>
                    <a:lnTo>
                      <a:pt x="639" y="143"/>
                    </a:lnTo>
                    <a:cubicBezTo>
                      <a:pt x="636" y="108"/>
                      <a:pt x="615" y="87"/>
                      <a:pt x="597" y="75"/>
                    </a:cubicBezTo>
                    <a:cubicBezTo>
                      <a:pt x="573" y="60"/>
                      <a:pt x="564" y="54"/>
                      <a:pt x="552" y="45"/>
                    </a:cubicBezTo>
                    <a:cubicBezTo>
                      <a:pt x="540" y="36"/>
                      <a:pt x="543" y="27"/>
                      <a:pt x="552" y="15"/>
                    </a:cubicBezTo>
                    <a:cubicBezTo>
                      <a:pt x="558" y="9"/>
                      <a:pt x="567" y="3"/>
                      <a:pt x="570" y="0"/>
                    </a:cubicBezTo>
                    <a:lnTo>
                      <a:pt x="564" y="0"/>
                    </a:lnTo>
                    <a:cubicBezTo>
                      <a:pt x="558" y="0"/>
                      <a:pt x="501" y="9"/>
                      <a:pt x="480" y="15"/>
                    </a:cubicBezTo>
                    <a:cubicBezTo>
                      <a:pt x="436" y="27"/>
                      <a:pt x="394" y="39"/>
                      <a:pt x="358" y="69"/>
                    </a:cubicBezTo>
                    <a:cubicBezTo>
                      <a:pt x="334" y="87"/>
                      <a:pt x="313" y="113"/>
                      <a:pt x="313" y="143"/>
                    </a:cubicBezTo>
                    <a:lnTo>
                      <a:pt x="313" y="245"/>
                    </a:lnTo>
                    <a:cubicBezTo>
                      <a:pt x="313" y="254"/>
                      <a:pt x="313" y="260"/>
                      <a:pt x="301" y="257"/>
                    </a:cubicBezTo>
                    <a:cubicBezTo>
                      <a:pt x="280" y="254"/>
                      <a:pt x="292" y="296"/>
                      <a:pt x="292" y="299"/>
                    </a:cubicBezTo>
                    <a:cubicBezTo>
                      <a:pt x="295" y="314"/>
                      <a:pt x="301" y="326"/>
                      <a:pt x="307" y="343"/>
                    </a:cubicBezTo>
                    <a:cubicBezTo>
                      <a:pt x="310" y="355"/>
                      <a:pt x="316" y="355"/>
                      <a:pt x="316" y="355"/>
                    </a:cubicBezTo>
                    <a:cubicBezTo>
                      <a:pt x="322" y="382"/>
                      <a:pt x="331" y="430"/>
                      <a:pt x="355" y="460"/>
                    </a:cubicBezTo>
                    <a:cubicBezTo>
                      <a:pt x="358" y="463"/>
                      <a:pt x="361" y="469"/>
                      <a:pt x="361" y="475"/>
                    </a:cubicBezTo>
                    <a:cubicBezTo>
                      <a:pt x="358" y="493"/>
                      <a:pt x="358" y="517"/>
                      <a:pt x="355" y="535"/>
                    </a:cubicBezTo>
                    <a:cubicBezTo>
                      <a:pt x="355" y="538"/>
                      <a:pt x="352" y="547"/>
                      <a:pt x="346" y="547"/>
                    </a:cubicBezTo>
                    <a:cubicBezTo>
                      <a:pt x="331" y="547"/>
                      <a:pt x="325" y="558"/>
                      <a:pt x="328" y="570"/>
                    </a:cubicBezTo>
                    <a:cubicBezTo>
                      <a:pt x="328" y="597"/>
                      <a:pt x="310" y="618"/>
                      <a:pt x="301" y="624"/>
                    </a:cubicBezTo>
                    <a:cubicBezTo>
                      <a:pt x="262" y="642"/>
                      <a:pt x="128" y="681"/>
                      <a:pt x="83" y="696"/>
                    </a:cubicBezTo>
                    <a:cubicBezTo>
                      <a:pt x="53" y="705"/>
                      <a:pt x="44" y="714"/>
                      <a:pt x="38" y="726"/>
                    </a:cubicBezTo>
                    <a:lnTo>
                      <a:pt x="0" y="824"/>
                    </a:lnTo>
                    <a:cubicBezTo>
                      <a:pt x="170" y="824"/>
                      <a:pt x="256" y="929"/>
                      <a:pt x="433" y="959"/>
                    </a:cubicBezTo>
                    <a:lnTo>
                      <a:pt x="436" y="959"/>
                    </a:lnTo>
                    <a:lnTo>
                      <a:pt x="388" y="875"/>
                    </a:lnTo>
                    <a:lnTo>
                      <a:pt x="480" y="618"/>
                    </a:lnTo>
                    <a:lnTo>
                      <a:pt x="450" y="556"/>
                    </a:lnTo>
                    <a:lnTo>
                      <a:pt x="510" y="556"/>
                    </a:lnTo>
                    <a:lnTo>
                      <a:pt x="480" y="618"/>
                    </a:lnTo>
                    <a:lnTo>
                      <a:pt x="573" y="875"/>
                    </a:lnTo>
                    <a:lnTo>
                      <a:pt x="516" y="953"/>
                    </a:lnTo>
                    <a:lnTo>
                      <a:pt x="522" y="953"/>
                    </a:lnTo>
                    <a:cubicBezTo>
                      <a:pt x="704" y="923"/>
                      <a:pt x="830" y="818"/>
                      <a:pt x="955" y="818"/>
                    </a:cubicBezTo>
                    <a:lnTo>
                      <a:pt x="916" y="717"/>
                    </a:lnTo>
                    <a:close/>
                    <a:moveTo>
                      <a:pt x="806" y="768"/>
                    </a:moveTo>
                    <a:lnTo>
                      <a:pt x="669" y="768"/>
                    </a:lnTo>
                    <a:lnTo>
                      <a:pt x="669" y="744"/>
                    </a:lnTo>
                    <a:lnTo>
                      <a:pt x="806" y="744"/>
                    </a:lnTo>
                    <a:lnTo>
                      <a:pt x="806" y="7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id-ID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5" name="îşlíḓe"/>
            <p:cNvGrpSpPr/>
            <p:nvPr/>
          </p:nvGrpSpPr>
          <p:grpSpPr>
            <a:xfrm>
              <a:off x="8250994" y="4410618"/>
              <a:ext cx="664094" cy="664094"/>
              <a:chOff x="2535230" y="2532075"/>
              <a:chExt cx="664094" cy="664094"/>
            </a:xfrm>
          </p:grpSpPr>
          <p:sp>
            <p:nvSpPr>
              <p:cNvPr id="66" name="ïşlïḋe"/>
              <p:cNvSpPr/>
              <p:nvPr/>
            </p:nvSpPr>
            <p:spPr>
              <a:xfrm>
                <a:off x="2535230" y="2532075"/>
                <a:ext cx="664094" cy="664094"/>
              </a:xfrm>
              <a:prstGeom prst="ellipse">
                <a:avLst/>
              </a:prstGeom>
              <a:solidFill>
                <a:srgbClr val="E4BF1B"/>
              </a:solidFill>
              <a:ln w="38100">
                <a:solidFill>
                  <a:srgbClr val="031A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íśliďé"/>
              <p:cNvSpPr/>
              <p:nvPr/>
            </p:nvSpPr>
            <p:spPr>
              <a:xfrm>
                <a:off x="2670749" y="2663048"/>
                <a:ext cx="393056" cy="394113"/>
              </a:xfrm>
              <a:custGeom>
                <a:avLst/>
                <a:gdLst>
                  <a:gd name="T0" fmla="*/ 916 w 955"/>
                  <a:gd name="T1" fmla="*/ 717 h 959"/>
                  <a:gd name="T2" fmla="*/ 878 w 955"/>
                  <a:gd name="T3" fmla="*/ 690 h 959"/>
                  <a:gd name="T4" fmla="*/ 654 w 955"/>
                  <a:gd name="T5" fmla="*/ 618 h 959"/>
                  <a:gd name="T6" fmla="*/ 627 w 955"/>
                  <a:gd name="T7" fmla="*/ 564 h 959"/>
                  <a:gd name="T8" fmla="*/ 606 w 955"/>
                  <a:gd name="T9" fmla="*/ 541 h 959"/>
                  <a:gd name="T10" fmla="*/ 600 w 955"/>
                  <a:gd name="T11" fmla="*/ 529 h 959"/>
                  <a:gd name="T12" fmla="*/ 597 w 955"/>
                  <a:gd name="T13" fmla="*/ 469 h 959"/>
                  <a:gd name="T14" fmla="*/ 606 w 955"/>
                  <a:gd name="T15" fmla="*/ 457 h 959"/>
                  <a:gd name="T16" fmla="*/ 639 w 955"/>
                  <a:gd name="T17" fmla="*/ 352 h 959"/>
                  <a:gd name="T18" fmla="*/ 648 w 955"/>
                  <a:gd name="T19" fmla="*/ 340 h 959"/>
                  <a:gd name="T20" fmla="*/ 660 w 955"/>
                  <a:gd name="T21" fmla="*/ 302 h 959"/>
                  <a:gd name="T22" fmla="*/ 648 w 955"/>
                  <a:gd name="T23" fmla="*/ 257 h 959"/>
                  <a:gd name="T24" fmla="*/ 639 w 955"/>
                  <a:gd name="T25" fmla="*/ 245 h 959"/>
                  <a:gd name="T26" fmla="*/ 639 w 955"/>
                  <a:gd name="T27" fmla="*/ 143 h 959"/>
                  <a:gd name="T28" fmla="*/ 597 w 955"/>
                  <a:gd name="T29" fmla="*/ 75 h 959"/>
                  <a:gd name="T30" fmla="*/ 552 w 955"/>
                  <a:gd name="T31" fmla="*/ 45 h 959"/>
                  <a:gd name="T32" fmla="*/ 552 w 955"/>
                  <a:gd name="T33" fmla="*/ 15 h 959"/>
                  <a:gd name="T34" fmla="*/ 570 w 955"/>
                  <a:gd name="T35" fmla="*/ 0 h 959"/>
                  <a:gd name="T36" fmla="*/ 564 w 955"/>
                  <a:gd name="T37" fmla="*/ 0 h 959"/>
                  <a:gd name="T38" fmla="*/ 480 w 955"/>
                  <a:gd name="T39" fmla="*/ 15 h 959"/>
                  <a:gd name="T40" fmla="*/ 358 w 955"/>
                  <a:gd name="T41" fmla="*/ 69 h 959"/>
                  <a:gd name="T42" fmla="*/ 313 w 955"/>
                  <a:gd name="T43" fmla="*/ 143 h 959"/>
                  <a:gd name="T44" fmla="*/ 313 w 955"/>
                  <a:gd name="T45" fmla="*/ 245 h 959"/>
                  <a:gd name="T46" fmla="*/ 301 w 955"/>
                  <a:gd name="T47" fmla="*/ 257 h 959"/>
                  <a:gd name="T48" fmla="*/ 292 w 955"/>
                  <a:gd name="T49" fmla="*/ 299 h 959"/>
                  <a:gd name="T50" fmla="*/ 307 w 955"/>
                  <a:gd name="T51" fmla="*/ 343 h 959"/>
                  <a:gd name="T52" fmla="*/ 316 w 955"/>
                  <a:gd name="T53" fmla="*/ 355 h 959"/>
                  <a:gd name="T54" fmla="*/ 355 w 955"/>
                  <a:gd name="T55" fmla="*/ 460 h 959"/>
                  <a:gd name="T56" fmla="*/ 361 w 955"/>
                  <a:gd name="T57" fmla="*/ 475 h 959"/>
                  <a:gd name="T58" fmla="*/ 355 w 955"/>
                  <a:gd name="T59" fmla="*/ 535 h 959"/>
                  <a:gd name="T60" fmla="*/ 346 w 955"/>
                  <a:gd name="T61" fmla="*/ 547 h 959"/>
                  <a:gd name="T62" fmla="*/ 328 w 955"/>
                  <a:gd name="T63" fmla="*/ 570 h 959"/>
                  <a:gd name="T64" fmla="*/ 301 w 955"/>
                  <a:gd name="T65" fmla="*/ 624 h 959"/>
                  <a:gd name="T66" fmla="*/ 83 w 955"/>
                  <a:gd name="T67" fmla="*/ 696 h 959"/>
                  <a:gd name="T68" fmla="*/ 38 w 955"/>
                  <a:gd name="T69" fmla="*/ 726 h 959"/>
                  <a:gd name="T70" fmla="*/ 0 w 955"/>
                  <a:gd name="T71" fmla="*/ 824 h 959"/>
                  <a:gd name="T72" fmla="*/ 433 w 955"/>
                  <a:gd name="T73" fmla="*/ 959 h 959"/>
                  <a:gd name="T74" fmla="*/ 436 w 955"/>
                  <a:gd name="T75" fmla="*/ 959 h 959"/>
                  <a:gd name="T76" fmla="*/ 388 w 955"/>
                  <a:gd name="T77" fmla="*/ 875 h 959"/>
                  <a:gd name="T78" fmla="*/ 480 w 955"/>
                  <a:gd name="T79" fmla="*/ 618 h 959"/>
                  <a:gd name="T80" fmla="*/ 450 w 955"/>
                  <a:gd name="T81" fmla="*/ 556 h 959"/>
                  <a:gd name="T82" fmla="*/ 510 w 955"/>
                  <a:gd name="T83" fmla="*/ 556 h 959"/>
                  <a:gd name="T84" fmla="*/ 480 w 955"/>
                  <a:gd name="T85" fmla="*/ 618 h 959"/>
                  <a:gd name="T86" fmla="*/ 573 w 955"/>
                  <a:gd name="T87" fmla="*/ 875 h 959"/>
                  <a:gd name="T88" fmla="*/ 516 w 955"/>
                  <a:gd name="T89" fmla="*/ 953 h 959"/>
                  <a:gd name="T90" fmla="*/ 522 w 955"/>
                  <a:gd name="T91" fmla="*/ 953 h 959"/>
                  <a:gd name="T92" fmla="*/ 955 w 955"/>
                  <a:gd name="T93" fmla="*/ 818 h 959"/>
                  <a:gd name="T94" fmla="*/ 916 w 955"/>
                  <a:gd name="T95" fmla="*/ 717 h 959"/>
                  <a:gd name="T96" fmla="*/ 806 w 955"/>
                  <a:gd name="T97" fmla="*/ 768 h 959"/>
                  <a:gd name="T98" fmla="*/ 669 w 955"/>
                  <a:gd name="T99" fmla="*/ 768 h 959"/>
                  <a:gd name="T100" fmla="*/ 669 w 955"/>
                  <a:gd name="T101" fmla="*/ 744 h 959"/>
                  <a:gd name="T102" fmla="*/ 806 w 955"/>
                  <a:gd name="T103" fmla="*/ 744 h 959"/>
                  <a:gd name="T104" fmla="*/ 806 w 955"/>
                  <a:gd name="T105" fmla="*/ 768 h 9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955" h="959">
                    <a:moveTo>
                      <a:pt x="916" y="717"/>
                    </a:moveTo>
                    <a:cubicBezTo>
                      <a:pt x="907" y="699"/>
                      <a:pt x="896" y="696"/>
                      <a:pt x="878" y="690"/>
                    </a:cubicBezTo>
                    <a:cubicBezTo>
                      <a:pt x="800" y="660"/>
                      <a:pt x="731" y="645"/>
                      <a:pt x="654" y="618"/>
                    </a:cubicBezTo>
                    <a:cubicBezTo>
                      <a:pt x="648" y="615"/>
                      <a:pt x="627" y="603"/>
                      <a:pt x="627" y="564"/>
                    </a:cubicBezTo>
                    <a:cubicBezTo>
                      <a:pt x="627" y="550"/>
                      <a:pt x="624" y="541"/>
                      <a:pt x="606" y="541"/>
                    </a:cubicBezTo>
                    <a:cubicBezTo>
                      <a:pt x="600" y="541"/>
                      <a:pt x="603" y="541"/>
                      <a:pt x="600" y="529"/>
                    </a:cubicBezTo>
                    <a:cubicBezTo>
                      <a:pt x="594" y="493"/>
                      <a:pt x="597" y="475"/>
                      <a:pt x="597" y="469"/>
                    </a:cubicBezTo>
                    <a:cubicBezTo>
                      <a:pt x="597" y="463"/>
                      <a:pt x="603" y="460"/>
                      <a:pt x="606" y="457"/>
                    </a:cubicBezTo>
                    <a:cubicBezTo>
                      <a:pt x="633" y="421"/>
                      <a:pt x="639" y="376"/>
                      <a:pt x="639" y="352"/>
                    </a:cubicBezTo>
                    <a:cubicBezTo>
                      <a:pt x="639" y="352"/>
                      <a:pt x="645" y="355"/>
                      <a:pt x="648" y="340"/>
                    </a:cubicBezTo>
                    <a:cubicBezTo>
                      <a:pt x="654" y="326"/>
                      <a:pt x="654" y="320"/>
                      <a:pt x="660" y="302"/>
                    </a:cubicBezTo>
                    <a:cubicBezTo>
                      <a:pt x="666" y="287"/>
                      <a:pt x="666" y="257"/>
                      <a:pt x="648" y="257"/>
                    </a:cubicBezTo>
                    <a:cubicBezTo>
                      <a:pt x="636" y="260"/>
                      <a:pt x="639" y="257"/>
                      <a:pt x="639" y="245"/>
                    </a:cubicBezTo>
                    <a:lnTo>
                      <a:pt x="639" y="143"/>
                    </a:lnTo>
                    <a:cubicBezTo>
                      <a:pt x="636" y="108"/>
                      <a:pt x="615" y="87"/>
                      <a:pt x="597" y="75"/>
                    </a:cubicBezTo>
                    <a:cubicBezTo>
                      <a:pt x="573" y="60"/>
                      <a:pt x="564" y="54"/>
                      <a:pt x="552" y="45"/>
                    </a:cubicBezTo>
                    <a:cubicBezTo>
                      <a:pt x="540" y="36"/>
                      <a:pt x="543" y="27"/>
                      <a:pt x="552" y="15"/>
                    </a:cubicBezTo>
                    <a:cubicBezTo>
                      <a:pt x="558" y="9"/>
                      <a:pt x="567" y="3"/>
                      <a:pt x="570" y="0"/>
                    </a:cubicBezTo>
                    <a:lnTo>
                      <a:pt x="564" y="0"/>
                    </a:lnTo>
                    <a:cubicBezTo>
                      <a:pt x="558" y="0"/>
                      <a:pt x="501" y="9"/>
                      <a:pt x="480" y="15"/>
                    </a:cubicBezTo>
                    <a:cubicBezTo>
                      <a:pt x="436" y="27"/>
                      <a:pt x="394" y="39"/>
                      <a:pt x="358" y="69"/>
                    </a:cubicBezTo>
                    <a:cubicBezTo>
                      <a:pt x="334" y="87"/>
                      <a:pt x="313" y="113"/>
                      <a:pt x="313" y="143"/>
                    </a:cubicBezTo>
                    <a:lnTo>
                      <a:pt x="313" y="245"/>
                    </a:lnTo>
                    <a:cubicBezTo>
                      <a:pt x="313" y="254"/>
                      <a:pt x="313" y="260"/>
                      <a:pt x="301" y="257"/>
                    </a:cubicBezTo>
                    <a:cubicBezTo>
                      <a:pt x="280" y="254"/>
                      <a:pt x="292" y="296"/>
                      <a:pt x="292" y="299"/>
                    </a:cubicBezTo>
                    <a:cubicBezTo>
                      <a:pt x="295" y="314"/>
                      <a:pt x="301" y="326"/>
                      <a:pt x="307" y="343"/>
                    </a:cubicBezTo>
                    <a:cubicBezTo>
                      <a:pt x="310" y="355"/>
                      <a:pt x="316" y="355"/>
                      <a:pt x="316" y="355"/>
                    </a:cubicBezTo>
                    <a:cubicBezTo>
                      <a:pt x="322" y="382"/>
                      <a:pt x="331" y="430"/>
                      <a:pt x="355" y="460"/>
                    </a:cubicBezTo>
                    <a:cubicBezTo>
                      <a:pt x="358" y="463"/>
                      <a:pt x="361" y="469"/>
                      <a:pt x="361" y="475"/>
                    </a:cubicBezTo>
                    <a:cubicBezTo>
                      <a:pt x="358" y="493"/>
                      <a:pt x="358" y="517"/>
                      <a:pt x="355" y="535"/>
                    </a:cubicBezTo>
                    <a:cubicBezTo>
                      <a:pt x="355" y="538"/>
                      <a:pt x="352" y="547"/>
                      <a:pt x="346" y="547"/>
                    </a:cubicBezTo>
                    <a:cubicBezTo>
                      <a:pt x="331" y="547"/>
                      <a:pt x="325" y="558"/>
                      <a:pt x="328" y="570"/>
                    </a:cubicBezTo>
                    <a:cubicBezTo>
                      <a:pt x="328" y="597"/>
                      <a:pt x="310" y="618"/>
                      <a:pt x="301" y="624"/>
                    </a:cubicBezTo>
                    <a:cubicBezTo>
                      <a:pt x="262" y="642"/>
                      <a:pt x="128" y="681"/>
                      <a:pt x="83" y="696"/>
                    </a:cubicBezTo>
                    <a:cubicBezTo>
                      <a:pt x="53" y="705"/>
                      <a:pt x="44" y="714"/>
                      <a:pt x="38" y="726"/>
                    </a:cubicBezTo>
                    <a:lnTo>
                      <a:pt x="0" y="824"/>
                    </a:lnTo>
                    <a:cubicBezTo>
                      <a:pt x="170" y="824"/>
                      <a:pt x="256" y="929"/>
                      <a:pt x="433" y="959"/>
                    </a:cubicBezTo>
                    <a:lnTo>
                      <a:pt x="436" y="959"/>
                    </a:lnTo>
                    <a:lnTo>
                      <a:pt x="388" y="875"/>
                    </a:lnTo>
                    <a:lnTo>
                      <a:pt x="480" y="618"/>
                    </a:lnTo>
                    <a:lnTo>
                      <a:pt x="450" y="556"/>
                    </a:lnTo>
                    <a:lnTo>
                      <a:pt x="510" y="556"/>
                    </a:lnTo>
                    <a:lnTo>
                      <a:pt x="480" y="618"/>
                    </a:lnTo>
                    <a:lnTo>
                      <a:pt x="573" y="875"/>
                    </a:lnTo>
                    <a:lnTo>
                      <a:pt x="516" y="953"/>
                    </a:lnTo>
                    <a:lnTo>
                      <a:pt x="522" y="953"/>
                    </a:lnTo>
                    <a:cubicBezTo>
                      <a:pt x="704" y="923"/>
                      <a:pt x="830" y="818"/>
                      <a:pt x="955" y="818"/>
                    </a:cubicBezTo>
                    <a:lnTo>
                      <a:pt x="916" y="717"/>
                    </a:lnTo>
                    <a:close/>
                    <a:moveTo>
                      <a:pt x="806" y="768"/>
                    </a:moveTo>
                    <a:lnTo>
                      <a:pt x="669" y="768"/>
                    </a:lnTo>
                    <a:lnTo>
                      <a:pt x="669" y="744"/>
                    </a:lnTo>
                    <a:lnTo>
                      <a:pt x="806" y="744"/>
                    </a:lnTo>
                    <a:lnTo>
                      <a:pt x="806" y="7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id-ID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5" name="íṣļiḋè"/>
          <p:cNvGrpSpPr/>
          <p:nvPr/>
        </p:nvGrpSpPr>
        <p:grpSpPr>
          <a:xfrm>
            <a:off x="8898829" y="3777736"/>
            <a:ext cx="2626419" cy="1438275"/>
            <a:chOff x="660400" y="1247279"/>
            <a:chExt cx="3188275" cy="1438275"/>
          </a:xfrm>
        </p:grpSpPr>
        <p:sp>
          <p:nvSpPr>
            <p:cNvPr id="45" name="îSḷiḍè"/>
            <p:cNvSpPr txBox="1"/>
            <p:nvPr/>
          </p:nvSpPr>
          <p:spPr bwMode="auto">
            <a:xfrm>
              <a:off x="660400" y="1247279"/>
              <a:ext cx="3188275" cy="537607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0">
              <a:norm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effectLst/>
                </a:rPr>
                <a:t>Text here</a:t>
              </a:r>
              <a:endParaRPr lang="zh-CN" altLang="en-US" b="1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53" name="işľiḍê"/>
            <p:cNvSpPr txBox="1"/>
            <p:nvPr/>
          </p:nvSpPr>
          <p:spPr bwMode="auto">
            <a:xfrm>
              <a:off x="660400" y="1784886"/>
              <a:ext cx="3188275" cy="90066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lvl="0">
                <a:lnSpc>
                  <a:spcPct val="150000"/>
                </a:lnSpc>
                <a:buSzPct val="25000"/>
                <a:defRPr/>
              </a:pPr>
              <a:r>
                <a:rPr lang="en-US" altLang="zh-CN" sz="1100" dirty="0">
                  <a:solidFill>
                    <a:schemeClr val="bg1"/>
                  </a:solidFill>
                </a:rPr>
                <a:t>Copy paste fonts. Choose the only option to retain </a:t>
              </a:r>
              <a:r>
                <a:rPr lang="en-US" altLang="zh-CN" sz="1100">
                  <a:solidFill>
                    <a:schemeClr val="bg1"/>
                  </a:solidFill>
                </a:rPr>
                <a:t>text.</a:t>
              </a:r>
              <a:endParaRPr lang="en-US" altLang="zh-CN" sz="1100">
                <a:solidFill>
                  <a:schemeClr val="bg1"/>
                </a:solidFill>
              </a:endParaRPr>
            </a:p>
            <a:p>
              <a:pPr lvl="0">
                <a:lnSpc>
                  <a:spcPct val="150000"/>
                </a:lnSpc>
                <a:buSzPct val="25000"/>
                <a:defRPr/>
              </a:pPr>
              <a:r>
                <a:rPr lang="en-US" altLang="zh-CN" sz="1100">
                  <a:solidFill>
                    <a:schemeClr val="bg1"/>
                  </a:solidFill>
                </a:rPr>
                <a:t>… …</a:t>
              </a:r>
              <a:endParaRPr lang="en-US" altLang="zh-CN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í$ľíḓê"/>
          <p:cNvGrpSpPr/>
          <p:nvPr/>
        </p:nvGrpSpPr>
        <p:grpSpPr>
          <a:xfrm>
            <a:off x="8898829" y="1805248"/>
            <a:ext cx="2626419" cy="1438275"/>
            <a:chOff x="660400" y="1247279"/>
            <a:chExt cx="3188275" cy="1438275"/>
          </a:xfrm>
        </p:grpSpPr>
        <p:sp>
          <p:nvSpPr>
            <p:cNvPr id="43" name="îśľîḍê"/>
            <p:cNvSpPr txBox="1"/>
            <p:nvPr/>
          </p:nvSpPr>
          <p:spPr bwMode="auto">
            <a:xfrm>
              <a:off x="660400" y="1247279"/>
              <a:ext cx="3188275" cy="537607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0">
              <a:norm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effectLst/>
                </a:rPr>
                <a:t>Text here</a:t>
              </a:r>
              <a:endParaRPr lang="zh-CN" altLang="en-US" b="1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î$ļïḑê"/>
            <p:cNvSpPr txBox="1"/>
            <p:nvPr/>
          </p:nvSpPr>
          <p:spPr bwMode="auto">
            <a:xfrm>
              <a:off x="660400" y="1784886"/>
              <a:ext cx="3188275" cy="90066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lvl="0">
                <a:lnSpc>
                  <a:spcPct val="150000"/>
                </a:lnSpc>
                <a:buSzPct val="25000"/>
                <a:defRPr/>
              </a:pPr>
              <a:r>
                <a:rPr lang="en-US" altLang="zh-CN" sz="1100" dirty="0">
                  <a:solidFill>
                    <a:schemeClr val="bg1"/>
                  </a:solidFill>
                </a:rPr>
                <a:t>Copy paste fonts. Choose the only option to retain </a:t>
              </a:r>
              <a:r>
                <a:rPr lang="en-US" altLang="zh-CN" sz="1100">
                  <a:solidFill>
                    <a:schemeClr val="bg1"/>
                  </a:solidFill>
                </a:rPr>
                <a:t>text.</a:t>
              </a:r>
              <a:endParaRPr lang="en-US" altLang="zh-CN" sz="1100">
                <a:solidFill>
                  <a:schemeClr val="bg1"/>
                </a:solidFill>
              </a:endParaRPr>
            </a:p>
            <a:p>
              <a:pPr lvl="0">
                <a:lnSpc>
                  <a:spcPct val="150000"/>
                </a:lnSpc>
                <a:buSzPct val="25000"/>
                <a:defRPr/>
              </a:pPr>
              <a:r>
                <a:rPr lang="en-US" altLang="zh-CN" sz="1100">
                  <a:solidFill>
                    <a:schemeClr val="bg1"/>
                  </a:solidFill>
                </a:rPr>
                <a:t>… …</a:t>
              </a:r>
              <a:endParaRPr lang="en-US" altLang="zh-CN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ísḷíḑé"/>
          <p:cNvGrpSpPr/>
          <p:nvPr/>
        </p:nvGrpSpPr>
        <p:grpSpPr>
          <a:xfrm>
            <a:off x="666748" y="3777736"/>
            <a:ext cx="2626419" cy="1438275"/>
            <a:chOff x="660400" y="1247279"/>
            <a:chExt cx="3188275" cy="1438275"/>
          </a:xfrm>
        </p:grpSpPr>
        <p:sp>
          <p:nvSpPr>
            <p:cNvPr id="41" name="ïṣ1ïďè"/>
            <p:cNvSpPr txBox="1"/>
            <p:nvPr/>
          </p:nvSpPr>
          <p:spPr bwMode="auto">
            <a:xfrm>
              <a:off x="660400" y="1247279"/>
              <a:ext cx="3188275" cy="537607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0">
              <a:normAutofit/>
            </a:bodyPr>
            <a:lstStyle/>
            <a:p>
              <a:pPr algn="r"/>
              <a:r>
                <a:rPr lang="en-US" altLang="zh-CN" b="1" dirty="0">
                  <a:solidFill>
                    <a:schemeClr val="bg1"/>
                  </a:solidFill>
                  <a:effectLst/>
                </a:rPr>
                <a:t>Text here</a:t>
              </a:r>
              <a:endParaRPr lang="zh-CN" altLang="en-US" b="1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2" name="îšḻïḑé"/>
            <p:cNvSpPr txBox="1"/>
            <p:nvPr/>
          </p:nvSpPr>
          <p:spPr bwMode="auto">
            <a:xfrm>
              <a:off x="660400" y="1784886"/>
              <a:ext cx="3188275" cy="90066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lvl="0" algn="r">
                <a:lnSpc>
                  <a:spcPct val="150000"/>
                </a:lnSpc>
                <a:buSzPct val="25000"/>
                <a:defRPr/>
              </a:pPr>
              <a:r>
                <a:rPr lang="en-US" altLang="zh-CN" sz="1100" dirty="0">
                  <a:solidFill>
                    <a:schemeClr val="bg1"/>
                  </a:solidFill>
                </a:rPr>
                <a:t>Copy paste fonts. Choose the only option to retain </a:t>
              </a:r>
              <a:r>
                <a:rPr lang="en-US" altLang="zh-CN" sz="1100">
                  <a:solidFill>
                    <a:schemeClr val="bg1"/>
                  </a:solidFill>
                </a:rPr>
                <a:t>text.</a:t>
              </a:r>
              <a:endParaRPr lang="en-US" altLang="zh-CN" sz="1100">
                <a:solidFill>
                  <a:schemeClr val="bg1"/>
                </a:solidFill>
              </a:endParaRPr>
            </a:p>
            <a:p>
              <a:pPr lvl="0" algn="r">
                <a:lnSpc>
                  <a:spcPct val="150000"/>
                </a:lnSpc>
                <a:buSzPct val="25000"/>
                <a:defRPr/>
              </a:pPr>
              <a:r>
                <a:rPr lang="en-US" altLang="zh-CN" sz="1100">
                  <a:solidFill>
                    <a:schemeClr val="bg1"/>
                  </a:solidFill>
                </a:rPr>
                <a:t>… …</a:t>
              </a:r>
              <a:endParaRPr lang="en-US" altLang="zh-CN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ísḻïḋe"/>
          <p:cNvGrpSpPr/>
          <p:nvPr/>
        </p:nvGrpSpPr>
        <p:grpSpPr>
          <a:xfrm>
            <a:off x="666748" y="1805248"/>
            <a:ext cx="2626419" cy="1438275"/>
            <a:chOff x="660400" y="1247279"/>
            <a:chExt cx="3188275" cy="1438275"/>
          </a:xfrm>
        </p:grpSpPr>
        <p:sp>
          <p:nvSpPr>
            <p:cNvPr id="39" name="iṧlïďè"/>
            <p:cNvSpPr txBox="1"/>
            <p:nvPr/>
          </p:nvSpPr>
          <p:spPr bwMode="auto">
            <a:xfrm>
              <a:off x="660400" y="1247279"/>
              <a:ext cx="3188275" cy="537607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0">
              <a:normAutofit/>
            </a:bodyPr>
            <a:lstStyle/>
            <a:p>
              <a:pPr algn="r"/>
              <a:r>
                <a:rPr lang="en-US" altLang="zh-CN" b="1" dirty="0">
                  <a:solidFill>
                    <a:schemeClr val="bg1"/>
                  </a:solidFill>
                  <a:effectLst/>
                </a:rPr>
                <a:t>Text here</a:t>
              </a:r>
              <a:endParaRPr lang="zh-CN" altLang="en-US" b="1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íṣľídê"/>
            <p:cNvSpPr txBox="1"/>
            <p:nvPr/>
          </p:nvSpPr>
          <p:spPr bwMode="auto">
            <a:xfrm>
              <a:off x="660400" y="1784886"/>
              <a:ext cx="3188275" cy="90066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lvl="0" algn="r">
                <a:lnSpc>
                  <a:spcPct val="150000"/>
                </a:lnSpc>
                <a:buSzPct val="25000"/>
                <a:defRPr/>
              </a:pPr>
              <a:r>
                <a:rPr lang="en-US" altLang="zh-CN" sz="1100" dirty="0">
                  <a:solidFill>
                    <a:schemeClr val="bg1"/>
                  </a:solidFill>
                </a:rPr>
                <a:t>Copy paste fonts. Choose the only option to retain </a:t>
              </a:r>
              <a:r>
                <a:rPr lang="en-US" altLang="zh-CN" sz="1100">
                  <a:solidFill>
                    <a:schemeClr val="bg1"/>
                  </a:solidFill>
                </a:rPr>
                <a:t>text.</a:t>
              </a:r>
              <a:endParaRPr lang="en-US" altLang="zh-CN" sz="1100">
                <a:solidFill>
                  <a:schemeClr val="bg1"/>
                </a:solidFill>
              </a:endParaRPr>
            </a:p>
            <a:p>
              <a:pPr lvl="0" algn="r">
                <a:lnSpc>
                  <a:spcPct val="150000"/>
                </a:lnSpc>
                <a:buSzPct val="25000"/>
                <a:defRPr/>
              </a:pPr>
              <a:r>
                <a:rPr lang="en-US" altLang="zh-CN" sz="1100">
                  <a:solidFill>
                    <a:schemeClr val="bg1"/>
                  </a:solidFill>
                </a:rPr>
                <a:t>… …</a:t>
              </a:r>
              <a:endParaRPr lang="en-US" altLang="zh-CN" sz="11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4" r="9563"/>
          <a:stretch>
            <a:fillRect/>
          </a:stretch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167638" y="182880"/>
            <a:ext cx="11856722" cy="6492240"/>
            <a:chOff x="540152" y="405114"/>
            <a:chExt cx="11111696" cy="5960962"/>
          </a:xfrm>
        </p:grpSpPr>
        <p:sp>
          <p:nvSpPr>
            <p:cNvPr id="21" name="矩形 20"/>
            <p:cNvSpPr/>
            <p:nvPr/>
          </p:nvSpPr>
          <p:spPr>
            <a:xfrm>
              <a:off x="540152" y="405114"/>
              <a:ext cx="11111696" cy="5960962"/>
            </a:xfrm>
            <a:prstGeom prst="rect">
              <a:avLst/>
            </a:prstGeom>
            <a:solidFill>
              <a:srgbClr val="031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81214" y="558505"/>
              <a:ext cx="10829570" cy="5604076"/>
            </a:xfrm>
            <a:prstGeom prst="rect">
              <a:avLst/>
            </a:prstGeom>
            <a:noFill/>
            <a:ln>
              <a:solidFill>
                <a:srgbClr val="E4B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46" name="28206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666748" y="1076407"/>
            <a:ext cx="10858500" cy="4349586"/>
            <a:chOff x="660400" y="1457407"/>
            <a:chExt cx="10858500" cy="4349586"/>
          </a:xfrm>
        </p:grpSpPr>
        <p:cxnSp>
          <p:nvCxnSpPr>
            <p:cNvPr id="47" name="直接连接符 46"/>
            <p:cNvCxnSpPr/>
            <p:nvPr/>
          </p:nvCxnSpPr>
          <p:spPr>
            <a:xfrm>
              <a:off x="2332905" y="2676589"/>
              <a:ext cx="2328504" cy="1843153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V="1">
              <a:off x="4848048" y="2917803"/>
              <a:ext cx="2552588" cy="1601939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7487648" y="2917803"/>
              <a:ext cx="2147814" cy="193867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is1iḓé"/>
            <p:cNvSpPr/>
            <p:nvPr/>
          </p:nvSpPr>
          <p:spPr>
            <a:xfrm>
              <a:off x="3367017" y="3053152"/>
              <a:ext cx="2627545" cy="2627545"/>
            </a:xfrm>
            <a:prstGeom prst="ellipse">
              <a:avLst/>
            </a:prstGeom>
            <a:blipFill>
              <a:blip r:embed="rId3"/>
              <a:stretch>
                <a:fillRect t="-16747" b="-16587"/>
              </a:stretch>
            </a:blipFill>
            <a:ln w="285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 defTabSz="913765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1" name="íṧ1íḓè"/>
            <p:cNvSpPr/>
            <p:nvPr/>
          </p:nvSpPr>
          <p:spPr>
            <a:xfrm>
              <a:off x="4676364" y="2653102"/>
              <a:ext cx="984984" cy="984984"/>
            </a:xfrm>
            <a:prstGeom prst="ellipse">
              <a:avLst/>
            </a:prstGeom>
            <a:solidFill>
              <a:srgbClr val="E4BF1B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2" name="íş1îḓè"/>
            <p:cNvSpPr/>
            <p:nvPr/>
          </p:nvSpPr>
          <p:spPr>
            <a:xfrm>
              <a:off x="1336906" y="1789546"/>
              <a:ext cx="1748941" cy="1748942"/>
            </a:xfrm>
            <a:prstGeom prst="ellipse">
              <a:avLst/>
            </a:prstGeom>
            <a:blipFill>
              <a:blip r:embed="rId4"/>
              <a:stretch>
                <a:fillRect t="-16712" b="-16471"/>
              </a:stretch>
            </a:blipFill>
            <a:ln w="285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 defTabSz="913765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4" name="iŝlïḋè"/>
            <p:cNvSpPr/>
            <p:nvPr/>
          </p:nvSpPr>
          <p:spPr>
            <a:xfrm>
              <a:off x="6263159" y="1772036"/>
              <a:ext cx="2244782" cy="2244782"/>
            </a:xfrm>
            <a:prstGeom prst="ellipse">
              <a:avLst/>
            </a:prstGeom>
            <a:blipFill>
              <a:blip r:embed="rId5"/>
              <a:stretch>
                <a:fillRect l="-16760" r="-16573"/>
              </a:stretch>
            </a:blipFill>
            <a:ln w="285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 defTabSz="913765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5" name="ïsľîdé"/>
            <p:cNvSpPr/>
            <p:nvPr/>
          </p:nvSpPr>
          <p:spPr>
            <a:xfrm>
              <a:off x="8694580" y="3871234"/>
              <a:ext cx="1935759" cy="1935759"/>
            </a:xfrm>
            <a:prstGeom prst="ellipse">
              <a:avLst/>
            </a:prstGeom>
            <a:blipFill>
              <a:blip r:embed="rId6"/>
              <a:stretch>
                <a:fillRect t="-16723" b="-16505"/>
              </a:stretch>
            </a:blipFill>
            <a:ln w="285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 defTabSz="913765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6" name="iṡlíďe"/>
            <p:cNvSpPr/>
            <p:nvPr/>
          </p:nvSpPr>
          <p:spPr>
            <a:xfrm>
              <a:off x="7819629" y="1750278"/>
              <a:ext cx="912466" cy="912466"/>
            </a:xfrm>
            <a:prstGeom prst="ellipse">
              <a:avLst/>
            </a:prstGeom>
            <a:solidFill>
              <a:srgbClr val="E4BF1B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7" name="i$ľïḓê"/>
            <p:cNvSpPr/>
            <p:nvPr/>
          </p:nvSpPr>
          <p:spPr>
            <a:xfrm>
              <a:off x="10000260" y="3851153"/>
              <a:ext cx="842134" cy="842134"/>
            </a:xfrm>
            <a:prstGeom prst="ellipse">
              <a:avLst/>
            </a:prstGeom>
            <a:solidFill>
              <a:srgbClr val="E4BF1B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8" name="ïšľídé"/>
            <p:cNvSpPr/>
            <p:nvPr/>
          </p:nvSpPr>
          <p:spPr>
            <a:xfrm>
              <a:off x="1365618" y="1457407"/>
              <a:ext cx="806704" cy="806704"/>
            </a:xfrm>
            <a:prstGeom prst="ellipse">
              <a:avLst/>
            </a:prstGeom>
            <a:solidFill>
              <a:srgbClr val="E4BF1B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9" name="íṥlîḓé"/>
            <p:cNvSpPr/>
            <p:nvPr/>
          </p:nvSpPr>
          <p:spPr>
            <a:xfrm>
              <a:off x="1582698" y="1670776"/>
              <a:ext cx="372544" cy="379966"/>
            </a:xfrm>
            <a:custGeom>
              <a:avLst/>
              <a:gdLst>
                <a:gd name="connsiteX0" fmla="*/ 54222 w 585452"/>
                <a:gd name="connsiteY0" fmla="*/ 339785 h 597115"/>
                <a:gd name="connsiteX1" fmla="*/ 231863 w 585452"/>
                <a:gd name="connsiteY1" fmla="*/ 478484 h 597115"/>
                <a:gd name="connsiteX2" fmla="*/ 236511 w 585452"/>
                <a:gd name="connsiteY2" fmla="*/ 476421 h 597115"/>
                <a:gd name="connsiteX3" fmla="*/ 230314 w 585452"/>
                <a:gd name="connsiteY3" fmla="*/ 474359 h 597115"/>
                <a:gd name="connsiteX4" fmla="*/ 182289 w 585452"/>
                <a:gd name="connsiteY4" fmla="*/ 420736 h 597115"/>
                <a:gd name="connsiteX5" fmla="*/ 54222 w 585452"/>
                <a:gd name="connsiteY5" fmla="*/ 339785 h 597115"/>
                <a:gd name="connsiteX6" fmla="*/ 47508 w 585452"/>
                <a:gd name="connsiteY6" fmla="*/ 201087 h 597115"/>
                <a:gd name="connsiteX7" fmla="*/ 39246 w 585452"/>
                <a:gd name="connsiteY7" fmla="*/ 259866 h 597115"/>
                <a:gd name="connsiteX8" fmla="*/ 39246 w 585452"/>
                <a:gd name="connsiteY8" fmla="*/ 260897 h 597115"/>
                <a:gd name="connsiteX9" fmla="*/ 161116 w 585452"/>
                <a:gd name="connsiteY9" fmla="*/ 384643 h 597115"/>
                <a:gd name="connsiteX10" fmla="*/ 131681 w 585452"/>
                <a:gd name="connsiteY10" fmla="*/ 276881 h 597115"/>
                <a:gd name="connsiteX11" fmla="*/ 47508 w 585452"/>
                <a:gd name="connsiteY11" fmla="*/ 201087 h 597115"/>
                <a:gd name="connsiteX12" fmla="*/ 116189 w 585452"/>
                <a:gd name="connsiteY12" fmla="*/ 92809 h 597115"/>
                <a:gd name="connsiteX13" fmla="*/ 58869 w 585452"/>
                <a:gd name="connsiteY13" fmla="*/ 169635 h 597115"/>
                <a:gd name="connsiteX14" fmla="*/ 131165 w 585452"/>
                <a:gd name="connsiteY14" fmla="*/ 246460 h 597115"/>
                <a:gd name="connsiteX15" fmla="*/ 149755 w 585452"/>
                <a:gd name="connsiteY15" fmla="*/ 149526 h 597115"/>
                <a:gd name="connsiteX16" fmla="*/ 116189 w 585452"/>
                <a:gd name="connsiteY16" fmla="*/ 92809 h 597115"/>
                <a:gd name="connsiteX17" fmla="*/ 221535 w 585452"/>
                <a:gd name="connsiteY17" fmla="*/ 42795 h 597115"/>
                <a:gd name="connsiteX18" fmla="*/ 141493 w 585452"/>
                <a:gd name="connsiteY18" fmla="*/ 74247 h 597115"/>
                <a:gd name="connsiteX19" fmla="*/ 163182 w 585452"/>
                <a:gd name="connsiteY19" fmla="*/ 119621 h 597115"/>
                <a:gd name="connsiteX20" fmla="*/ 221535 w 585452"/>
                <a:gd name="connsiteY20" fmla="*/ 42795 h 597115"/>
                <a:gd name="connsiteX21" fmla="*/ 496052 w 585452"/>
                <a:gd name="connsiteY21" fmla="*/ 42574 h 597115"/>
                <a:gd name="connsiteX22" fmla="*/ 574240 w 585452"/>
                <a:gd name="connsiteY22" fmla="*/ 399614 h 597115"/>
                <a:gd name="connsiteX23" fmla="*/ 343397 w 585452"/>
                <a:gd name="connsiteY23" fmla="*/ 479027 h 597115"/>
                <a:gd name="connsiteX24" fmla="*/ 374382 w 585452"/>
                <a:gd name="connsiteY24" fmla="*/ 417147 h 597115"/>
                <a:gd name="connsiteX25" fmla="*/ 444100 w 585452"/>
                <a:gd name="connsiteY25" fmla="*/ 402708 h 597115"/>
                <a:gd name="connsiteX26" fmla="*/ 467856 w 585452"/>
                <a:gd name="connsiteY26" fmla="*/ 393426 h 597115"/>
                <a:gd name="connsiteX27" fmla="*/ 487480 w 585452"/>
                <a:gd name="connsiteY27" fmla="*/ 382597 h 597115"/>
                <a:gd name="connsiteX28" fmla="*/ 494194 w 585452"/>
                <a:gd name="connsiteY28" fmla="*/ 376925 h 597115"/>
                <a:gd name="connsiteX29" fmla="*/ 498842 w 585452"/>
                <a:gd name="connsiteY29" fmla="*/ 372284 h 597115"/>
                <a:gd name="connsiteX30" fmla="*/ 502457 w 585452"/>
                <a:gd name="connsiteY30" fmla="*/ 367127 h 597115"/>
                <a:gd name="connsiteX31" fmla="*/ 498325 w 585452"/>
                <a:gd name="connsiteY31" fmla="*/ 371768 h 597115"/>
                <a:gd name="connsiteX32" fmla="*/ 493161 w 585452"/>
                <a:gd name="connsiteY32" fmla="*/ 375894 h 597115"/>
                <a:gd name="connsiteX33" fmla="*/ 485931 w 585452"/>
                <a:gd name="connsiteY33" fmla="*/ 380535 h 597115"/>
                <a:gd name="connsiteX34" fmla="*/ 465790 w 585452"/>
                <a:gd name="connsiteY34" fmla="*/ 388785 h 597115"/>
                <a:gd name="connsiteX35" fmla="*/ 442035 w 585452"/>
                <a:gd name="connsiteY35" fmla="*/ 394973 h 597115"/>
                <a:gd name="connsiteX36" fmla="*/ 395556 w 585452"/>
                <a:gd name="connsiteY36" fmla="*/ 401677 h 597115"/>
                <a:gd name="connsiteX37" fmla="*/ 381612 w 585452"/>
                <a:gd name="connsiteY37" fmla="*/ 402193 h 597115"/>
                <a:gd name="connsiteX38" fmla="*/ 407950 w 585452"/>
                <a:gd name="connsiteY38" fmla="*/ 344954 h 597115"/>
                <a:gd name="connsiteX39" fmla="*/ 465274 w 585452"/>
                <a:gd name="connsiteY39" fmla="*/ 331031 h 597115"/>
                <a:gd name="connsiteX40" fmla="*/ 485931 w 585452"/>
                <a:gd name="connsiteY40" fmla="*/ 322780 h 597115"/>
                <a:gd name="connsiteX41" fmla="*/ 502973 w 585452"/>
                <a:gd name="connsiteY41" fmla="*/ 312982 h 597115"/>
                <a:gd name="connsiteX42" fmla="*/ 509170 w 585452"/>
                <a:gd name="connsiteY42" fmla="*/ 308341 h 597115"/>
                <a:gd name="connsiteX43" fmla="*/ 513302 w 585452"/>
                <a:gd name="connsiteY43" fmla="*/ 303700 h 597115"/>
                <a:gd name="connsiteX44" fmla="*/ 515884 w 585452"/>
                <a:gd name="connsiteY44" fmla="*/ 299575 h 597115"/>
                <a:gd name="connsiteX45" fmla="*/ 512785 w 585452"/>
                <a:gd name="connsiteY45" fmla="*/ 303700 h 597115"/>
                <a:gd name="connsiteX46" fmla="*/ 508137 w 585452"/>
                <a:gd name="connsiteY46" fmla="*/ 307310 h 597115"/>
                <a:gd name="connsiteX47" fmla="*/ 501940 w 585452"/>
                <a:gd name="connsiteY47" fmla="*/ 311435 h 597115"/>
                <a:gd name="connsiteX48" fmla="*/ 484382 w 585452"/>
                <a:gd name="connsiteY48" fmla="*/ 318655 h 597115"/>
                <a:gd name="connsiteX49" fmla="*/ 463208 w 585452"/>
                <a:gd name="connsiteY49" fmla="*/ 323811 h 597115"/>
                <a:gd name="connsiteX50" fmla="*/ 422927 w 585452"/>
                <a:gd name="connsiteY50" fmla="*/ 329484 h 597115"/>
                <a:gd name="connsiteX51" fmla="*/ 413631 w 585452"/>
                <a:gd name="connsiteY51" fmla="*/ 329999 h 597115"/>
                <a:gd name="connsiteX52" fmla="*/ 436870 w 585452"/>
                <a:gd name="connsiteY52" fmla="*/ 271729 h 597115"/>
                <a:gd name="connsiteX53" fmla="*/ 436870 w 585452"/>
                <a:gd name="connsiteY53" fmla="*/ 272760 h 597115"/>
                <a:gd name="connsiteX54" fmla="*/ 482832 w 585452"/>
                <a:gd name="connsiteY54" fmla="*/ 261931 h 597115"/>
                <a:gd name="connsiteX55" fmla="*/ 499358 w 585452"/>
                <a:gd name="connsiteY55" fmla="*/ 255743 h 597115"/>
                <a:gd name="connsiteX56" fmla="*/ 512269 w 585452"/>
                <a:gd name="connsiteY56" fmla="*/ 248008 h 597115"/>
                <a:gd name="connsiteX57" fmla="*/ 517433 w 585452"/>
                <a:gd name="connsiteY57" fmla="*/ 244398 h 597115"/>
                <a:gd name="connsiteX58" fmla="*/ 520532 w 585452"/>
                <a:gd name="connsiteY58" fmla="*/ 240789 h 597115"/>
                <a:gd name="connsiteX59" fmla="*/ 522597 w 585452"/>
                <a:gd name="connsiteY59" fmla="*/ 237695 h 597115"/>
                <a:gd name="connsiteX60" fmla="*/ 520015 w 585452"/>
                <a:gd name="connsiteY60" fmla="*/ 240789 h 597115"/>
                <a:gd name="connsiteX61" fmla="*/ 516400 w 585452"/>
                <a:gd name="connsiteY61" fmla="*/ 243367 h 597115"/>
                <a:gd name="connsiteX62" fmla="*/ 511752 w 585452"/>
                <a:gd name="connsiteY62" fmla="*/ 246461 h 597115"/>
                <a:gd name="connsiteX63" fmla="*/ 497809 w 585452"/>
                <a:gd name="connsiteY63" fmla="*/ 252133 h 597115"/>
                <a:gd name="connsiteX64" fmla="*/ 481800 w 585452"/>
                <a:gd name="connsiteY64" fmla="*/ 256259 h 597115"/>
                <a:gd name="connsiteX65" fmla="*/ 450297 w 585452"/>
                <a:gd name="connsiteY65" fmla="*/ 260900 h 597115"/>
                <a:gd name="connsiteX66" fmla="*/ 441002 w 585452"/>
                <a:gd name="connsiteY66" fmla="*/ 261415 h 597115"/>
                <a:gd name="connsiteX67" fmla="*/ 446682 w 585452"/>
                <a:gd name="connsiteY67" fmla="*/ 239242 h 597115"/>
                <a:gd name="connsiteX68" fmla="*/ 436354 w 585452"/>
                <a:gd name="connsiteY68" fmla="*/ 262962 h 597115"/>
                <a:gd name="connsiteX69" fmla="*/ 435837 w 585452"/>
                <a:gd name="connsiteY69" fmla="*/ 262962 h 597115"/>
                <a:gd name="connsiteX70" fmla="*/ 427058 w 585452"/>
                <a:gd name="connsiteY70" fmla="*/ 256774 h 597115"/>
                <a:gd name="connsiteX71" fmla="*/ 405368 w 585452"/>
                <a:gd name="connsiteY71" fmla="*/ 237695 h 597115"/>
                <a:gd name="connsiteX72" fmla="*/ 395040 w 585452"/>
                <a:gd name="connsiteY72" fmla="*/ 226866 h 597115"/>
                <a:gd name="connsiteX73" fmla="*/ 387293 w 585452"/>
                <a:gd name="connsiteY73" fmla="*/ 216037 h 597115"/>
                <a:gd name="connsiteX74" fmla="*/ 385227 w 585452"/>
                <a:gd name="connsiteY74" fmla="*/ 210880 h 597115"/>
                <a:gd name="connsiteX75" fmla="*/ 384195 w 585452"/>
                <a:gd name="connsiteY75" fmla="*/ 207270 h 597115"/>
                <a:gd name="connsiteX76" fmla="*/ 383678 w 585452"/>
                <a:gd name="connsiteY76" fmla="*/ 203661 h 597115"/>
                <a:gd name="connsiteX77" fmla="*/ 383678 w 585452"/>
                <a:gd name="connsiteY77" fmla="*/ 207270 h 597115"/>
                <a:gd name="connsiteX78" fmla="*/ 384195 w 585452"/>
                <a:gd name="connsiteY78" fmla="*/ 211396 h 597115"/>
                <a:gd name="connsiteX79" fmla="*/ 386260 w 585452"/>
                <a:gd name="connsiteY79" fmla="*/ 216552 h 597115"/>
                <a:gd name="connsiteX80" fmla="*/ 392457 w 585452"/>
                <a:gd name="connsiteY80" fmla="*/ 228413 h 597115"/>
                <a:gd name="connsiteX81" fmla="*/ 401753 w 585452"/>
                <a:gd name="connsiteY81" fmla="*/ 241304 h 597115"/>
                <a:gd name="connsiteX82" fmla="*/ 431190 w 585452"/>
                <a:gd name="connsiteY82" fmla="*/ 272244 h 597115"/>
                <a:gd name="connsiteX83" fmla="*/ 432222 w 585452"/>
                <a:gd name="connsiteY83" fmla="*/ 270697 h 597115"/>
                <a:gd name="connsiteX84" fmla="*/ 400720 w 585452"/>
                <a:gd name="connsiteY84" fmla="*/ 336187 h 597115"/>
                <a:gd name="connsiteX85" fmla="*/ 389875 w 585452"/>
                <a:gd name="connsiteY85" fmla="*/ 327937 h 597115"/>
                <a:gd name="connsiteX86" fmla="*/ 362505 w 585452"/>
                <a:gd name="connsiteY86" fmla="*/ 304732 h 597115"/>
                <a:gd name="connsiteX87" fmla="*/ 349594 w 585452"/>
                <a:gd name="connsiteY87" fmla="*/ 290808 h 597115"/>
                <a:gd name="connsiteX88" fmla="*/ 340298 w 585452"/>
                <a:gd name="connsiteY88" fmla="*/ 276885 h 597115"/>
                <a:gd name="connsiteX89" fmla="*/ 337200 w 585452"/>
                <a:gd name="connsiteY89" fmla="*/ 271213 h 597115"/>
                <a:gd name="connsiteX90" fmla="*/ 336167 w 585452"/>
                <a:gd name="connsiteY90" fmla="*/ 266056 h 597115"/>
                <a:gd name="connsiteX91" fmla="*/ 335134 w 585452"/>
                <a:gd name="connsiteY91" fmla="*/ 261415 h 597115"/>
                <a:gd name="connsiteX92" fmla="*/ 335650 w 585452"/>
                <a:gd name="connsiteY92" fmla="*/ 266056 h 597115"/>
                <a:gd name="connsiteX93" fmla="*/ 336167 w 585452"/>
                <a:gd name="connsiteY93" fmla="*/ 271213 h 597115"/>
                <a:gd name="connsiteX94" fmla="*/ 338232 w 585452"/>
                <a:gd name="connsiteY94" fmla="*/ 277917 h 597115"/>
                <a:gd name="connsiteX95" fmla="*/ 346495 w 585452"/>
                <a:gd name="connsiteY95" fmla="*/ 292871 h 597115"/>
                <a:gd name="connsiteX96" fmla="*/ 357857 w 585452"/>
                <a:gd name="connsiteY96" fmla="*/ 308857 h 597115"/>
                <a:gd name="connsiteX97" fmla="*/ 395040 w 585452"/>
                <a:gd name="connsiteY97" fmla="*/ 347532 h 597115"/>
                <a:gd name="connsiteX98" fmla="*/ 365603 w 585452"/>
                <a:gd name="connsiteY98" fmla="*/ 402708 h 597115"/>
                <a:gd name="connsiteX99" fmla="*/ 350627 w 585452"/>
                <a:gd name="connsiteY99" fmla="*/ 391364 h 597115"/>
                <a:gd name="connsiteX100" fmla="*/ 314993 w 585452"/>
                <a:gd name="connsiteY100" fmla="*/ 360939 h 597115"/>
                <a:gd name="connsiteX101" fmla="*/ 298467 w 585452"/>
                <a:gd name="connsiteY101" fmla="*/ 342375 h 597115"/>
                <a:gd name="connsiteX102" fmla="*/ 286073 w 585452"/>
                <a:gd name="connsiteY102" fmla="*/ 324843 h 597115"/>
                <a:gd name="connsiteX103" fmla="*/ 282458 w 585452"/>
                <a:gd name="connsiteY103" fmla="*/ 317108 h 597115"/>
                <a:gd name="connsiteX104" fmla="*/ 280392 w 585452"/>
                <a:gd name="connsiteY104" fmla="*/ 310404 h 597115"/>
                <a:gd name="connsiteX105" fmla="*/ 279360 w 585452"/>
                <a:gd name="connsiteY105" fmla="*/ 304732 h 597115"/>
                <a:gd name="connsiteX106" fmla="*/ 279360 w 585452"/>
                <a:gd name="connsiteY106" fmla="*/ 310404 h 597115"/>
                <a:gd name="connsiteX107" fmla="*/ 280909 w 585452"/>
                <a:gd name="connsiteY107" fmla="*/ 317108 h 597115"/>
                <a:gd name="connsiteX108" fmla="*/ 283491 w 585452"/>
                <a:gd name="connsiteY108" fmla="*/ 325874 h 597115"/>
                <a:gd name="connsiteX109" fmla="*/ 293820 w 585452"/>
                <a:gd name="connsiteY109" fmla="*/ 345469 h 597115"/>
                <a:gd name="connsiteX110" fmla="*/ 309312 w 585452"/>
                <a:gd name="connsiteY110" fmla="*/ 366096 h 597115"/>
                <a:gd name="connsiteX111" fmla="*/ 357340 w 585452"/>
                <a:gd name="connsiteY111" fmla="*/ 416631 h 597115"/>
                <a:gd name="connsiteX112" fmla="*/ 251472 w 585452"/>
                <a:gd name="connsiteY112" fmla="*/ 597115 h 597115"/>
                <a:gd name="connsiteX113" fmla="*/ 194665 w 585452"/>
                <a:gd name="connsiteY113" fmla="*/ 585770 h 597115"/>
                <a:gd name="connsiteX114" fmla="*/ 306730 w 585452"/>
                <a:gd name="connsiteY114" fmla="*/ 460979 h 597115"/>
                <a:gd name="connsiteX115" fmla="*/ 242693 w 585452"/>
                <a:gd name="connsiteY115" fmla="*/ 256774 h 597115"/>
                <a:gd name="connsiteX116" fmla="*/ 491612 w 585452"/>
                <a:gd name="connsiteY116" fmla="*/ 43804 h 597115"/>
                <a:gd name="connsiteX117" fmla="*/ 496052 w 585452"/>
                <a:gd name="connsiteY117" fmla="*/ 42574 h 597115"/>
                <a:gd name="connsiteX118" fmla="*/ 260265 w 585452"/>
                <a:gd name="connsiteY118" fmla="*/ 0 h 597115"/>
                <a:gd name="connsiteX119" fmla="*/ 428611 w 585452"/>
                <a:gd name="connsiteY119" fmla="*/ 62389 h 597115"/>
                <a:gd name="connsiteX120" fmla="*/ 405890 w 585452"/>
                <a:gd name="connsiteY120" fmla="*/ 75279 h 597115"/>
                <a:gd name="connsiteX121" fmla="*/ 364578 w 585452"/>
                <a:gd name="connsiteY121" fmla="*/ 99512 h 597115"/>
                <a:gd name="connsiteX122" fmla="*/ 374906 w 585452"/>
                <a:gd name="connsiteY122" fmla="*/ 71154 h 597115"/>
                <a:gd name="connsiteX123" fmla="*/ 299512 w 585452"/>
                <a:gd name="connsiteY123" fmla="*/ 42795 h 597115"/>
                <a:gd name="connsiteX124" fmla="*/ 351151 w 585452"/>
                <a:gd name="connsiteY124" fmla="*/ 108278 h 597115"/>
                <a:gd name="connsiteX125" fmla="*/ 326364 w 585452"/>
                <a:gd name="connsiteY125" fmla="*/ 124777 h 597115"/>
                <a:gd name="connsiteX126" fmla="*/ 260265 w 585452"/>
                <a:gd name="connsiteY126" fmla="*/ 48983 h 597115"/>
                <a:gd name="connsiteX127" fmla="*/ 185387 w 585452"/>
                <a:gd name="connsiteY127" fmla="*/ 141792 h 597115"/>
                <a:gd name="connsiteX128" fmla="*/ 257683 w 585452"/>
                <a:gd name="connsiteY128" fmla="*/ 166026 h 597115"/>
                <a:gd name="connsiteX129" fmla="*/ 276790 w 585452"/>
                <a:gd name="connsiteY129" fmla="*/ 164479 h 597115"/>
                <a:gd name="connsiteX130" fmla="*/ 248904 w 585452"/>
                <a:gd name="connsiteY130" fmla="*/ 194900 h 597115"/>
                <a:gd name="connsiteX131" fmla="*/ 174026 w 585452"/>
                <a:gd name="connsiteY131" fmla="*/ 169635 h 597115"/>
                <a:gd name="connsiteX132" fmla="*/ 160083 w 585452"/>
                <a:gd name="connsiteY132" fmla="*/ 254710 h 597115"/>
                <a:gd name="connsiteX133" fmla="*/ 160600 w 585452"/>
                <a:gd name="connsiteY133" fmla="*/ 261929 h 597115"/>
                <a:gd name="connsiteX134" fmla="*/ 207593 w 585452"/>
                <a:gd name="connsiteY134" fmla="*/ 277397 h 597115"/>
                <a:gd name="connsiteX135" fmla="*/ 203461 w 585452"/>
                <a:gd name="connsiteY135" fmla="*/ 303177 h 597115"/>
                <a:gd name="connsiteX136" fmla="*/ 162665 w 585452"/>
                <a:gd name="connsiteY136" fmla="*/ 291318 h 597115"/>
                <a:gd name="connsiteX137" fmla="*/ 201912 w 585452"/>
                <a:gd name="connsiteY137" fmla="*/ 398049 h 597115"/>
                <a:gd name="connsiteX138" fmla="*/ 218437 w 585452"/>
                <a:gd name="connsiteY138" fmla="*/ 401143 h 597115"/>
                <a:gd name="connsiteX139" fmla="*/ 233929 w 585452"/>
                <a:gd name="connsiteY139" fmla="*/ 430017 h 597115"/>
                <a:gd name="connsiteX140" fmla="*/ 226183 w 585452"/>
                <a:gd name="connsiteY140" fmla="*/ 429501 h 597115"/>
                <a:gd name="connsiteX141" fmla="*/ 248904 w 585452"/>
                <a:gd name="connsiteY141" fmla="*/ 451156 h 597115"/>
                <a:gd name="connsiteX142" fmla="*/ 260782 w 585452"/>
                <a:gd name="connsiteY142" fmla="*/ 465078 h 597115"/>
                <a:gd name="connsiteX143" fmla="*/ 221019 w 585452"/>
                <a:gd name="connsiteY143" fmla="*/ 516123 h 597115"/>
                <a:gd name="connsiteX144" fmla="*/ 0 w 585452"/>
                <a:gd name="connsiteY144" fmla="*/ 259866 h 597115"/>
                <a:gd name="connsiteX145" fmla="*/ 2582 w 585452"/>
                <a:gd name="connsiteY145" fmla="*/ 225320 h 597115"/>
                <a:gd name="connsiteX146" fmla="*/ 23238 w 585452"/>
                <a:gd name="connsiteY146" fmla="*/ 153651 h 597115"/>
                <a:gd name="connsiteX147" fmla="*/ 40795 w 585452"/>
                <a:gd name="connsiteY147" fmla="*/ 121168 h 597115"/>
                <a:gd name="connsiteX148" fmla="*/ 48541 w 585452"/>
                <a:gd name="connsiteY148" fmla="*/ 109824 h 597115"/>
                <a:gd name="connsiteX149" fmla="*/ 108444 w 585452"/>
                <a:gd name="connsiteY149" fmla="*/ 49498 h 597115"/>
                <a:gd name="connsiteX150" fmla="*/ 108444 w 585452"/>
                <a:gd name="connsiteY150" fmla="*/ 46405 h 597115"/>
                <a:gd name="connsiteX151" fmla="*/ 112058 w 585452"/>
                <a:gd name="connsiteY151" fmla="*/ 46405 h 597115"/>
                <a:gd name="connsiteX152" fmla="*/ 260265 w 585452"/>
                <a:gd name="connsiteY152" fmla="*/ 0 h 597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585452" h="597115">
                  <a:moveTo>
                    <a:pt x="54222" y="339785"/>
                  </a:moveTo>
                  <a:cubicBezTo>
                    <a:pt x="83140" y="413517"/>
                    <a:pt x="150788" y="468172"/>
                    <a:pt x="231863" y="478484"/>
                  </a:cubicBezTo>
                  <a:cubicBezTo>
                    <a:pt x="233412" y="477968"/>
                    <a:pt x="234962" y="476937"/>
                    <a:pt x="236511" y="476421"/>
                  </a:cubicBezTo>
                  <a:cubicBezTo>
                    <a:pt x="234445" y="475906"/>
                    <a:pt x="232380" y="474874"/>
                    <a:pt x="230314" y="474359"/>
                  </a:cubicBezTo>
                  <a:cubicBezTo>
                    <a:pt x="212240" y="458891"/>
                    <a:pt x="196232" y="440844"/>
                    <a:pt x="182289" y="420736"/>
                  </a:cubicBezTo>
                  <a:cubicBezTo>
                    <a:pt x="131165" y="406299"/>
                    <a:pt x="86755" y="377425"/>
                    <a:pt x="54222" y="339785"/>
                  </a:cubicBezTo>
                  <a:close/>
                  <a:moveTo>
                    <a:pt x="47508" y="201087"/>
                  </a:moveTo>
                  <a:cubicBezTo>
                    <a:pt x="42344" y="220164"/>
                    <a:pt x="39246" y="239757"/>
                    <a:pt x="39246" y="259866"/>
                  </a:cubicBezTo>
                  <a:cubicBezTo>
                    <a:pt x="39246" y="260382"/>
                    <a:pt x="39246" y="260897"/>
                    <a:pt x="39246" y="260897"/>
                  </a:cubicBezTo>
                  <a:cubicBezTo>
                    <a:pt x="59386" y="316067"/>
                    <a:pt x="103796" y="360410"/>
                    <a:pt x="161116" y="384643"/>
                  </a:cubicBezTo>
                  <a:cubicBezTo>
                    <a:pt x="145108" y="352160"/>
                    <a:pt x="134780" y="315552"/>
                    <a:pt x="131681" y="276881"/>
                  </a:cubicBezTo>
                  <a:cubicBezTo>
                    <a:pt x="97599" y="258319"/>
                    <a:pt x="68681" y="232023"/>
                    <a:pt x="47508" y="201087"/>
                  </a:cubicBezTo>
                  <a:close/>
                  <a:moveTo>
                    <a:pt x="116189" y="92809"/>
                  </a:moveTo>
                  <a:cubicBezTo>
                    <a:pt x="91402" y="113949"/>
                    <a:pt x="72296" y="140245"/>
                    <a:pt x="58869" y="169635"/>
                  </a:cubicBezTo>
                  <a:cubicBezTo>
                    <a:pt x="75394" y="200571"/>
                    <a:pt x="100698" y="226867"/>
                    <a:pt x="131165" y="246460"/>
                  </a:cubicBezTo>
                  <a:cubicBezTo>
                    <a:pt x="132198" y="212430"/>
                    <a:pt x="138911" y="179431"/>
                    <a:pt x="149755" y="149526"/>
                  </a:cubicBezTo>
                  <a:cubicBezTo>
                    <a:pt x="134780" y="133542"/>
                    <a:pt x="122903" y="114465"/>
                    <a:pt x="116189" y="92809"/>
                  </a:cubicBezTo>
                  <a:close/>
                  <a:moveTo>
                    <a:pt x="221535" y="42795"/>
                  </a:moveTo>
                  <a:cubicBezTo>
                    <a:pt x="192100" y="47951"/>
                    <a:pt x="165247" y="58779"/>
                    <a:pt x="141493" y="74247"/>
                  </a:cubicBezTo>
                  <a:cubicBezTo>
                    <a:pt x="145108" y="91263"/>
                    <a:pt x="152854" y="106731"/>
                    <a:pt x="163182" y="119621"/>
                  </a:cubicBezTo>
                  <a:cubicBezTo>
                    <a:pt x="178157" y="90231"/>
                    <a:pt x="197781" y="64451"/>
                    <a:pt x="221535" y="42795"/>
                  </a:cubicBezTo>
                  <a:close/>
                  <a:moveTo>
                    <a:pt x="496052" y="42574"/>
                  </a:moveTo>
                  <a:cubicBezTo>
                    <a:pt x="518886" y="70288"/>
                    <a:pt x="618524" y="296739"/>
                    <a:pt x="574240" y="399614"/>
                  </a:cubicBezTo>
                  <a:cubicBezTo>
                    <a:pt x="527245" y="507905"/>
                    <a:pt x="411049" y="503264"/>
                    <a:pt x="343397" y="479027"/>
                  </a:cubicBezTo>
                  <a:cubicBezTo>
                    <a:pt x="350110" y="460979"/>
                    <a:pt x="365603" y="438805"/>
                    <a:pt x="374382" y="417147"/>
                  </a:cubicBezTo>
                  <a:cubicBezTo>
                    <a:pt x="382645" y="415600"/>
                    <a:pt x="415697" y="411990"/>
                    <a:pt x="444100" y="402708"/>
                  </a:cubicBezTo>
                  <a:cubicBezTo>
                    <a:pt x="452363" y="400130"/>
                    <a:pt x="460626" y="397036"/>
                    <a:pt x="467856" y="393426"/>
                  </a:cubicBezTo>
                  <a:cubicBezTo>
                    <a:pt x="475086" y="390332"/>
                    <a:pt x="482316" y="386723"/>
                    <a:pt x="487480" y="382597"/>
                  </a:cubicBezTo>
                  <a:cubicBezTo>
                    <a:pt x="490062" y="381050"/>
                    <a:pt x="492645" y="378988"/>
                    <a:pt x="494194" y="376925"/>
                  </a:cubicBezTo>
                  <a:cubicBezTo>
                    <a:pt x="496260" y="375378"/>
                    <a:pt x="498325" y="373831"/>
                    <a:pt x="498842" y="372284"/>
                  </a:cubicBezTo>
                  <a:cubicBezTo>
                    <a:pt x="500907" y="368674"/>
                    <a:pt x="502457" y="367127"/>
                    <a:pt x="502457" y="367127"/>
                  </a:cubicBezTo>
                  <a:cubicBezTo>
                    <a:pt x="502457" y="367127"/>
                    <a:pt x="500907" y="368674"/>
                    <a:pt x="498325" y="371768"/>
                  </a:cubicBezTo>
                  <a:cubicBezTo>
                    <a:pt x="497292" y="373315"/>
                    <a:pt x="495227" y="374347"/>
                    <a:pt x="493161" y="375894"/>
                  </a:cubicBezTo>
                  <a:cubicBezTo>
                    <a:pt x="491612" y="377441"/>
                    <a:pt x="489030" y="378988"/>
                    <a:pt x="485931" y="380535"/>
                  </a:cubicBezTo>
                  <a:cubicBezTo>
                    <a:pt x="480767" y="383629"/>
                    <a:pt x="473537" y="386207"/>
                    <a:pt x="465790" y="388785"/>
                  </a:cubicBezTo>
                  <a:cubicBezTo>
                    <a:pt x="458560" y="391364"/>
                    <a:pt x="450297" y="393426"/>
                    <a:pt x="442035" y="394973"/>
                  </a:cubicBezTo>
                  <a:cubicBezTo>
                    <a:pt x="424992" y="398583"/>
                    <a:pt x="407950" y="400130"/>
                    <a:pt x="395556" y="401677"/>
                  </a:cubicBezTo>
                  <a:cubicBezTo>
                    <a:pt x="391425" y="401677"/>
                    <a:pt x="384711" y="402193"/>
                    <a:pt x="381612" y="402193"/>
                  </a:cubicBezTo>
                  <a:cubicBezTo>
                    <a:pt x="389359" y="383629"/>
                    <a:pt x="400204" y="364033"/>
                    <a:pt x="407950" y="344954"/>
                  </a:cubicBezTo>
                  <a:cubicBezTo>
                    <a:pt x="414664" y="343407"/>
                    <a:pt x="440485" y="338766"/>
                    <a:pt x="465274" y="331031"/>
                  </a:cubicBezTo>
                  <a:cubicBezTo>
                    <a:pt x="472504" y="328452"/>
                    <a:pt x="479734" y="325874"/>
                    <a:pt x="485931" y="322780"/>
                  </a:cubicBezTo>
                  <a:cubicBezTo>
                    <a:pt x="492645" y="319686"/>
                    <a:pt x="498325" y="316592"/>
                    <a:pt x="502973" y="312982"/>
                  </a:cubicBezTo>
                  <a:cubicBezTo>
                    <a:pt x="505555" y="311435"/>
                    <a:pt x="507621" y="309888"/>
                    <a:pt x="509170" y="308341"/>
                  </a:cubicBezTo>
                  <a:cubicBezTo>
                    <a:pt x="510720" y="306794"/>
                    <a:pt x="512269" y="305247"/>
                    <a:pt x="513302" y="303700"/>
                  </a:cubicBezTo>
                  <a:cubicBezTo>
                    <a:pt x="514851" y="301122"/>
                    <a:pt x="515884" y="299575"/>
                    <a:pt x="515884" y="299575"/>
                  </a:cubicBezTo>
                  <a:cubicBezTo>
                    <a:pt x="515884" y="299575"/>
                    <a:pt x="514851" y="301122"/>
                    <a:pt x="512785" y="303700"/>
                  </a:cubicBezTo>
                  <a:cubicBezTo>
                    <a:pt x="511752" y="304732"/>
                    <a:pt x="510203" y="305763"/>
                    <a:pt x="508137" y="307310"/>
                  </a:cubicBezTo>
                  <a:cubicBezTo>
                    <a:pt x="506588" y="308857"/>
                    <a:pt x="504522" y="309888"/>
                    <a:pt x="501940" y="311435"/>
                  </a:cubicBezTo>
                  <a:cubicBezTo>
                    <a:pt x="497292" y="314014"/>
                    <a:pt x="491095" y="316592"/>
                    <a:pt x="484382" y="318655"/>
                  </a:cubicBezTo>
                  <a:cubicBezTo>
                    <a:pt x="477668" y="320717"/>
                    <a:pt x="470438" y="322264"/>
                    <a:pt x="463208" y="323811"/>
                  </a:cubicBezTo>
                  <a:cubicBezTo>
                    <a:pt x="448748" y="326905"/>
                    <a:pt x="433772" y="328452"/>
                    <a:pt x="422927" y="329484"/>
                  </a:cubicBezTo>
                  <a:cubicBezTo>
                    <a:pt x="419312" y="329999"/>
                    <a:pt x="416213" y="329999"/>
                    <a:pt x="413631" y="329999"/>
                  </a:cubicBezTo>
                  <a:cubicBezTo>
                    <a:pt x="421894" y="309373"/>
                    <a:pt x="429640" y="289261"/>
                    <a:pt x="436870" y="271729"/>
                  </a:cubicBezTo>
                  <a:lnTo>
                    <a:pt x="436870" y="272760"/>
                  </a:lnTo>
                  <a:cubicBezTo>
                    <a:pt x="436870" y="272760"/>
                    <a:pt x="460626" y="269150"/>
                    <a:pt x="482832" y="261931"/>
                  </a:cubicBezTo>
                  <a:cubicBezTo>
                    <a:pt x="488513" y="259868"/>
                    <a:pt x="494194" y="257806"/>
                    <a:pt x="499358" y="255743"/>
                  </a:cubicBezTo>
                  <a:cubicBezTo>
                    <a:pt x="504522" y="253165"/>
                    <a:pt x="509170" y="250586"/>
                    <a:pt x="512269" y="248008"/>
                  </a:cubicBezTo>
                  <a:cubicBezTo>
                    <a:pt x="514335" y="246977"/>
                    <a:pt x="515884" y="245430"/>
                    <a:pt x="517433" y="244398"/>
                  </a:cubicBezTo>
                  <a:cubicBezTo>
                    <a:pt x="518466" y="242851"/>
                    <a:pt x="519499" y="241820"/>
                    <a:pt x="520532" y="240789"/>
                  </a:cubicBezTo>
                  <a:cubicBezTo>
                    <a:pt x="521565" y="238726"/>
                    <a:pt x="522597" y="237695"/>
                    <a:pt x="522597" y="237695"/>
                  </a:cubicBezTo>
                  <a:cubicBezTo>
                    <a:pt x="522597" y="237695"/>
                    <a:pt x="521565" y="238726"/>
                    <a:pt x="520015" y="240789"/>
                  </a:cubicBezTo>
                  <a:cubicBezTo>
                    <a:pt x="519499" y="241820"/>
                    <a:pt x="517950" y="242336"/>
                    <a:pt x="516400" y="243367"/>
                  </a:cubicBezTo>
                  <a:cubicBezTo>
                    <a:pt x="515367" y="244398"/>
                    <a:pt x="513302" y="245430"/>
                    <a:pt x="511752" y="246461"/>
                  </a:cubicBezTo>
                  <a:cubicBezTo>
                    <a:pt x="507621" y="248524"/>
                    <a:pt x="502973" y="250586"/>
                    <a:pt x="497809" y="252133"/>
                  </a:cubicBezTo>
                  <a:cubicBezTo>
                    <a:pt x="492645" y="253680"/>
                    <a:pt x="487480" y="255227"/>
                    <a:pt x="481800" y="256259"/>
                  </a:cubicBezTo>
                  <a:cubicBezTo>
                    <a:pt x="470438" y="258837"/>
                    <a:pt x="459077" y="259868"/>
                    <a:pt x="450297" y="260900"/>
                  </a:cubicBezTo>
                  <a:cubicBezTo>
                    <a:pt x="446682" y="260900"/>
                    <a:pt x="443584" y="261415"/>
                    <a:pt x="441002" y="261415"/>
                  </a:cubicBezTo>
                  <a:cubicBezTo>
                    <a:pt x="467340" y="194894"/>
                    <a:pt x="479734" y="162407"/>
                    <a:pt x="446682" y="239242"/>
                  </a:cubicBezTo>
                  <a:cubicBezTo>
                    <a:pt x="443067" y="246977"/>
                    <a:pt x="436354" y="262962"/>
                    <a:pt x="436354" y="262962"/>
                  </a:cubicBezTo>
                  <a:cubicBezTo>
                    <a:pt x="435837" y="262962"/>
                    <a:pt x="435837" y="262962"/>
                    <a:pt x="435837" y="262962"/>
                  </a:cubicBezTo>
                  <a:cubicBezTo>
                    <a:pt x="434288" y="261931"/>
                    <a:pt x="431190" y="259868"/>
                    <a:pt x="427058" y="256774"/>
                  </a:cubicBezTo>
                  <a:cubicBezTo>
                    <a:pt x="420861" y="251618"/>
                    <a:pt x="413115" y="245430"/>
                    <a:pt x="405368" y="237695"/>
                  </a:cubicBezTo>
                  <a:cubicBezTo>
                    <a:pt x="401753" y="234085"/>
                    <a:pt x="398138" y="230475"/>
                    <a:pt x="395040" y="226866"/>
                  </a:cubicBezTo>
                  <a:cubicBezTo>
                    <a:pt x="391941" y="222740"/>
                    <a:pt x="389359" y="219131"/>
                    <a:pt x="387293" y="216037"/>
                  </a:cubicBezTo>
                  <a:cubicBezTo>
                    <a:pt x="386777" y="213974"/>
                    <a:pt x="385744" y="212427"/>
                    <a:pt x="385227" y="210880"/>
                  </a:cubicBezTo>
                  <a:cubicBezTo>
                    <a:pt x="384711" y="209333"/>
                    <a:pt x="384195" y="208302"/>
                    <a:pt x="384195" y="207270"/>
                  </a:cubicBezTo>
                  <a:cubicBezTo>
                    <a:pt x="383678" y="204692"/>
                    <a:pt x="383678" y="203661"/>
                    <a:pt x="383678" y="203661"/>
                  </a:cubicBezTo>
                  <a:cubicBezTo>
                    <a:pt x="383678" y="203661"/>
                    <a:pt x="383678" y="204692"/>
                    <a:pt x="383678" y="207270"/>
                  </a:cubicBezTo>
                  <a:cubicBezTo>
                    <a:pt x="383678" y="208302"/>
                    <a:pt x="384195" y="209849"/>
                    <a:pt x="384195" y="211396"/>
                  </a:cubicBezTo>
                  <a:cubicBezTo>
                    <a:pt x="384711" y="212943"/>
                    <a:pt x="385227" y="214490"/>
                    <a:pt x="386260" y="216552"/>
                  </a:cubicBezTo>
                  <a:cubicBezTo>
                    <a:pt x="387293" y="220162"/>
                    <a:pt x="389875" y="224287"/>
                    <a:pt x="392457" y="228413"/>
                  </a:cubicBezTo>
                  <a:cubicBezTo>
                    <a:pt x="395040" y="232538"/>
                    <a:pt x="398138" y="237179"/>
                    <a:pt x="401753" y="241304"/>
                  </a:cubicBezTo>
                  <a:cubicBezTo>
                    <a:pt x="415180" y="257806"/>
                    <a:pt x="431190" y="272244"/>
                    <a:pt x="431190" y="272244"/>
                  </a:cubicBezTo>
                  <a:lnTo>
                    <a:pt x="432222" y="270697"/>
                  </a:lnTo>
                  <a:cubicBezTo>
                    <a:pt x="421894" y="293387"/>
                    <a:pt x="411565" y="315561"/>
                    <a:pt x="400720" y="336187"/>
                  </a:cubicBezTo>
                  <a:cubicBezTo>
                    <a:pt x="398655" y="334640"/>
                    <a:pt x="394523" y="332062"/>
                    <a:pt x="389875" y="327937"/>
                  </a:cubicBezTo>
                  <a:cubicBezTo>
                    <a:pt x="382129" y="322264"/>
                    <a:pt x="371800" y="314014"/>
                    <a:pt x="362505" y="304732"/>
                  </a:cubicBezTo>
                  <a:cubicBezTo>
                    <a:pt x="357857" y="300091"/>
                    <a:pt x="353725" y="295449"/>
                    <a:pt x="349594" y="290808"/>
                  </a:cubicBezTo>
                  <a:cubicBezTo>
                    <a:pt x="345979" y="286167"/>
                    <a:pt x="342364" y="281526"/>
                    <a:pt x="340298" y="276885"/>
                  </a:cubicBezTo>
                  <a:cubicBezTo>
                    <a:pt x="338749" y="274823"/>
                    <a:pt x="337716" y="272760"/>
                    <a:pt x="337200" y="271213"/>
                  </a:cubicBezTo>
                  <a:cubicBezTo>
                    <a:pt x="336683" y="269150"/>
                    <a:pt x="336167" y="267603"/>
                    <a:pt x="336167" y="266056"/>
                  </a:cubicBezTo>
                  <a:cubicBezTo>
                    <a:pt x="335650" y="263478"/>
                    <a:pt x="335134" y="261415"/>
                    <a:pt x="335134" y="261415"/>
                  </a:cubicBezTo>
                  <a:cubicBezTo>
                    <a:pt x="335134" y="261415"/>
                    <a:pt x="335134" y="263478"/>
                    <a:pt x="335650" y="266056"/>
                  </a:cubicBezTo>
                  <a:cubicBezTo>
                    <a:pt x="335134" y="267603"/>
                    <a:pt x="336167" y="269150"/>
                    <a:pt x="336167" y="271213"/>
                  </a:cubicBezTo>
                  <a:cubicBezTo>
                    <a:pt x="336683" y="273276"/>
                    <a:pt x="337716" y="275338"/>
                    <a:pt x="338232" y="277917"/>
                  </a:cubicBezTo>
                  <a:cubicBezTo>
                    <a:pt x="340298" y="282558"/>
                    <a:pt x="342880" y="287714"/>
                    <a:pt x="346495" y="292871"/>
                  </a:cubicBezTo>
                  <a:cubicBezTo>
                    <a:pt x="349594" y="298544"/>
                    <a:pt x="353725" y="303700"/>
                    <a:pt x="357857" y="308857"/>
                  </a:cubicBezTo>
                  <a:cubicBezTo>
                    <a:pt x="374899" y="329484"/>
                    <a:pt x="395040" y="347532"/>
                    <a:pt x="395040" y="347532"/>
                  </a:cubicBezTo>
                  <a:cubicBezTo>
                    <a:pt x="385227" y="366612"/>
                    <a:pt x="375415" y="385176"/>
                    <a:pt x="365603" y="402708"/>
                  </a:cubicBezTo>
                  <a:cubicBezTo>
                    <a:pt x="362505" y="400646"/>
                    <a:pt x="357340" y="397036"/>
                    <a:pt x="350627" y="391364"/>
                  </a:cubicBezTo>
                  <a:cubicBezTo>
                    <a:pt x="340815" y="383629"/>
                    <a:pt x="327387" y="372800"/>
                    <a:pt x="314993" y="360939"/>
                  </a:cubicBezTo>
                  <a:cubicBezTo>
                    <a:pt x="309312" y="354751"/>
                    <a:pt x="303115" y="348563"/>
                    <a:pt x="298467" y="342375"/>
                  </a:cubicBezTo>
                  <a:cubicBezTo>
                    <a:pt x="293303" y="336187"/>
                    <a:pt x="288655" y="330515"/>
                    <a:pt x="286073" y="324843"/>
                  </a:cubicBezTo>
                  <a:cubicBezTo>
                    <a:pt x="284524" y="321749"/>
                    <a:pt x="282975" y="319170"/>
                    <a:pt x="282458" y="317108"/>
                  </a:cubicBezTo>
                  <a:cubicBezTo>
                    <a:pt x="281425" y="314529"/>
                    <a:pt x="280392" y="312467"/>
                    <a:pt x="280392" y="310404"/>
                  </a:cubicBezTo>
                  <a:cubicBezTo>
                    <a:pt x="279876" y="306794"/>
                    <a:pt x="279360" y="304732"/>
                    <a:pt x="279360" y="304732"/>
                  </a:cubicBezTo>
                  <a:cubicBezTo>
                    <a:pt x="279360" y="304732"/>
                    <a:pt x="279360" y="306794"/>
                    <a:pt x="279360" y="310404"/>
                  </a:cubicBezTo>
                  <a:cubicBezTo>
                    <a:pt x="279360" y="312467"/>
                    <a:pt x="280392" y="314529"/>
                    <a:pt x="280909" y="317108"/>
                  </a:cubicBezTo>
                  <a:cubicBezTo>
                    <a:pt x="281425" y="320202"/>
                    <a:pt x="282458" y="322780"/>
                    <a:pt x="283491" y="325874"/>
                  </a:cubicBezTo>
                  <a:cubicBezTo>
                    <a:pt x="286073" y="332062"/>
                    <a:pt x="289688" y="338766"/>
                    <a:pt x="293820" y="345469"/>
                  </a:cubicBezTo>
                  <a:cubicBezTo>
                    <a:pt x="298467" y="352689"/>
                    <a:pt x="303632" y="359392"/>
                    <a:pt x="309312" y="366096"/>
                  </a:cubicBezTo>
                  <a:cubicBezTo>
                    <a:pt x="331002" y="393426"/>
                    <a:pt x="356824" y="416631"/>
                    <a:pt x="357340" y="416631"/>
                  </a:cubicBezTo>
                  <a:cubicBezTo>
                    <a:pt x="347528" y="433648"/>
                    <a:pt x="251472" y="597115"/>
                    <a:pt x="251472" y="597115"/>
                  </a:cubicBezTo>
                  <a:lnTo>
                    <a:pt x="194665" y="585770"/>
                  </a:lnTo>
                  <a:cubicBezTo>
                    <a:pt x="202412" y="577004"/>
                    <a:pt x="206027" y="607944"/>
                    <a:pt x="306730" y="460979"/>
                  </a:cubicBezTo>
                  <a:cubicBezTo>
                    <a:pt x="254571" y="423851"/>
                    <a:pt x="203445" y="347016"/>
                    <a:pt x="242693" y="256774"/>
                  </a:cubicBezTo>
                  <a:cubicBezTo>
                    <a:pt x="293303" y="139202"/>
                    <a:pt x="495743" y="85057"/>
                    <a:pt x="491612" y="43804"/>
                  </a:cubicBezTo>
                  <a:cubicBezTo>
                    <a:pt x="491095" y="38712"/>
                    <a:pt x="492790" y="38615"/>
                    <a:pt x="496052" y="42574"/>
                  </a:cubicBezTo>
                  <a:close/>
                  <a:moveTo>
                    <a:pt x="260265" y="0"/>
                  </a:moveTo>
                  <a:cubicBezTo>
                    <a:pt x="324299" y="0"/>
                    <a:pt x="383168" y="23718"/>
                    <a:pt x="428611" y="62389"/>
                  </a:cubicBezTo>
                  <a:cubicBezTo>
                    <a:pt x="420865" y="66513"/>
                    <a:pt x="413119" y="71154"/>
                    <a:pt x="405890" y="75279"/>
                  </a:cubicBezTo>
                  <a:cubicBezTo>
                    <a:pt x="392980" y="83013"/>
                    <a:pt x="379037" y="91263"/>
                    <a:pt x="364578" y="99512"/>
                  </a:cubicBezTo>
                  <a:cubicBezTo>
                    <a:pt x="369225" y="90747"/>
                    <a:pt x="372840" y="81466"/>
                    <a:pt x="374906" y="71154"/>
                  </a:cubicBezTo>
                  <a:cubicBezTo>
                    <a:pt x="352184" y="57748"/>
                    <a:pt x="326364" y="47436"/>
                    <a:pt x="299512" y="42795"/>
                  </a:cubicBezTo>
                  <a:cubicBezTo>
                    <a:pt x="319651" y="61357"/>
                    <a:pt x="336692" y="83528"/>
                    <a:pt x="351151" y="108278"/>
                  </a:cubicBezTo>
                  <a:cubicBezTo>
                    <a:pt x="342889" y="113434"/>
                    <a:pt x="334627" y="119105"/>
                    <a:pt x="326364" y="124777"/>
                  </a:cubicBezTo>
                  <a:cubicBezTo>
                    <a:pt x="309323" y="94356"/>
                    <a:pt x="287118" y="68576"/>
                    <a:pt x="260265" y="48983"/>
                  </a:cubicBezTo>
                  <a:cubicBezTo>
                    <a:pt x="228765" y="72185"/>
                    <a:pt x="202945" y="104153"/>
                    <a:pt x="185387" y="141792"/>
                  </a:cubicBezTo>
                  <a:cubicBezTo>
                    <a:pt x="205527" y="157260"/>
                    <a:pt x="230314" y="166026"/>
                    <a:pt x="257683" y="166026"/>
                  </a:cubicBezTo>
                  <a:cubicBezTo>
                    <a:pt x="264396" y="166026"/>
                    <a:pt x="270593" y="165510"/>
                    <a:pt x="276790" y="164479"/>
                  </a:cubicBezTo>
                  <a:cubicBezTo>
                    <a:pt x="266462" y="174275"/>
                    <a:pt x="257683" y="184587"/>
                    <a:pt x="248904" y="194900"/>
                  </a:cubicBezTo>
                  <a:cubicBezTo>
                    <a:pt x="221019" y="193353"/>
                    <a:pt x="195715" y="184587"/>
                    <a:pt x="174026" y="169635"/>
                  </a:cubicBezTo>
                  <a:cubicBezTo>
                    <a:pt x="165247" y="196446"/>
                    <a:pt x="160083" y="224805"/>
                    <a:pt x="160083" y="254710"/>
                  </a:cubicBezTo>
                  <a:cubicBezTo>
                    <a:pt x="160083" y="257288"/>
                    <a:pt x="160600" y="259866"/>
                    <a:pt x="160600" y="261929"/>
                  </a:cubicBezTo>
                  <a:cubicBezTo>
                    <a:pt x="175575" y="268631"/>
                    <a:pt x="191067" y="273788"/>
                    <a:pt x="207593" y="277397"/>
                  </a:cubicBezTo>
                  <a:cubicBezTo>
                    <a:pt x="205527" y="286162"/>
                    <a:pt x="204494" y="294412"/>
                    <a:pt x="203461" y="303177"/>
                  </a:cubicBezTo>
                  <a:cubicBezTo>
                    <a:pt x="189518" y="300084"/>
                    <a:pt x="175575" y="296474"/>
                    <a:pt x="162665" y="291318"/>
                  </a:cubicBezTo>
                  <a:cubicBezTo>
                    <a:pt x="168346" y="331020"/>
                    <a:pt x="181772" y="367112"/>
                    <a:pt x="201912" y="398049"/>
                  </a:cubicBezTo>
                  <a:cubicBezTo>
                    <a:pt x="207593" y="399596"/>
                    <a:pt x="213273" y="400111"/>
                    <a:pt x="218437" y="401143"/>
                  </a:cubicBezTo>
                  <a:cubicBezTo>
                    <a:pt x="223085" y="410939"/>
                    <a:pt x="228249" y="420736"/>
                    <a:pt x="233929" y="430017"/>
                  </a:cubicBezTo>
                  <a:cubicBezTo>
                    <a:pt x="231347" y="430017"/>
                    <a:pt x="228765" y="430017"/>
                    <a:pt x="226183" y="429501"/>
                  </a:cubicBezTo>
                  <a:cubicBezTo>
                    <a:pt x="233412" y="437751"/>
                    <a:pt x="240642" y="444454"/>
                    <a:pt x="248904" y="451156"/>
                  </a:cubicBezTo>
                  <a:cubicBezTo>
                    <a:pt x="252519" y="456313"/>
                    <a:pt x="256650" y="460953"/>
                    <a:pt x="260782" y="465078"/>
                  </a:cubicBezTo>
                  <a:cubicBezTo>
                    <a:pt x="242191" y="491374"/>
                    <a:pt x="229281" y="506842"/>
                    <a:pt x="221019" y="516123"/>
                  </a:cubicBezTo>
                  <a:cubicBezTo>
                    <a:pt x="96050" y="497561"/>
                    <a:pt x="0" y="389799"/>
                    <a:pt x="0" y="259866"/>
                  </a:cubicBezTo>
                  <a:cubicBezTo>
                    <a:pt x="0" y="248007"/>
                    <a:pt x="1033" y="236664"/>
                    <a:pt x="2582" y="225320"/>
                  </a:cubicBezTo>
                  <a:cubicBezTo>
                    <a:pt x="6197" y="200056"/>
                    <a:pt x="12910" y="176338"/>
                    <a:pt x="23238" y="153651"/>
                  </a:cubicBezTo>
                  <a:cubicBezTo>
                    <a:pt x="28402" y="142823"/>
                    <a:pt x="34082" y="131996"/>
                    <a:pt x="40795" y="121168"/>
                  </a:cubicBezTo>
                  <a:cubicBezTo>
                    <a:pt x="42861" y="117559"/>
                    <a:pt x="45443" y="113434"/>
                    <a:pt x="48541" y="109824"/>
                  </a:cubicBezTo>
                  <a:cubicBezTo>
                    <a:pt x="65066" y="86622"/>
                    <a:pt x="85206" y="65998"/>
                    <a:pt x="108444" y="49498"/>
                  </a:cubicBezTo>
                  <a:cubicBezTo>
                    <a:pt x="108444" y="48467"/>
                    <a:pt x="108444" y="47436"/>
                    <a:pt x="108444" y="46405"/>
                  </a:cubicBezTo>
                  <a:lnTo>
                    <a:pt x="112058" y="46405"/>
                  </a:lnTo>
                  <a:cubicBezTo>
                    <a:pt x="154403" y="17531"/>
                    <a:pt x="205011" y="0"/>
                    <a:pt x="260265" y="0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80" name="ïṡḷîḋé"/>
            <p:cNvSpPr/>
            <p:nvPr/>
          </p:nvSpPr>
          <p:spPr>
            <a:xfrm>
              <a:off x="4945387" y="2917673"/>
              <a:ext cx="446938" cy="455842"/>
            </a:xfrm>
            <a:custGeom>
              <a:avLst/>
              <a:gdLst>
                <a:gd name="connsiteX0" fmla="*/ 54222 w 585452"/>
                <a:gd name="connsiteY0" fmla="*/ 339785 h 597115"/>
                <a:gd name="connsiteX1" fmla="*/ 231863 w 585452"/>
                <a:gd name="connsiteY1" fmla="*/ 478484 h 597115"/>
                <a:gd name="connsiteX2" fmla="*/ 236511 w 585452"/>
                <a:gd name="connsiteY2" fmla="*/ 476421 h 597115"/>
                <a:gd name="connsiteX3" fmla="*/ 230314 w 585452"/>
                <a:gd name="connsiteY3" fmla="*/ 474359 h 597115"/>
                <a:gd name="connsiteX4" fmla="*/ 182289 w 585452"/>
                <a:gd name="connsiteY4" fmla="*/ 420736 h 597115"/>
                <a:gd name="connsiteX5" fmla="*/ 54222 w 585452"/>
                <a:gd name="connsiteY5" fmla="*/ 339785 h 597115"/>
                <a:gd name="connsiteX6" fmla="*/ 47508 w 585452"/>
                <a:gd name="connsiteY6" fmla="*/ 201087 h 597115"/>
                <a:gd name="connsiteX7" fmla="*/ 39246 w 585452"/>
                <a:gd name="connsiteY7" fmla="*/ 259866 h 597115"/>
                <a:gd name="connsiteX8" fmla="*/ 39246 w 585452"/>
                <a:gd name="connsiteY8" fmla="*/ 260897 h 597115"/>
                <a:gd name="connsiteX9" fmla="*/ 161116 w 585452"/>
                <a:gd name="connsiteY9" fmla="*/ 384643 h 597115"/>
                <a:gd name="connsiteX10" fmla="*/ 131681 w 585452"/>
                <a:gd name="connsiteY10" fmla="*/ 276881 h 597115"/>
                <a:gd name="connsiteX11" fmla="*/ 47508 w 585452"/>
                <a:gd name="connsiteY11" fmla="*/ 201087 h 597115"/>
                <a:gd name="connsiteX12" fmla="*/ 116189 w 585452"/>
                <a:gd name="connsiteY12" fmla="*/ 92809 h 597115"/>
                <a:gd name="connsiteX13" fmla="*/ 58869 w 585452"/>
                <a:gd name="connsiteY13" fmla="*/ 169635 h 597115"/>
                <a:gd name="connsiteX14" fmla="*/ 131165 w 585452"/>
                <a:gd name="connsiteY14" fmla="*/ 246460 h 597115"/>
                <a:gd name="connsiteX15" fmla="*/ 149755 w 585452"/>
                <a:gd name="connsiteY15" fmla="*/ 149526 h 597115"/>
                <a:gd name="connsiteX16" fmla="*/ 116189 w 585452"/>
                <a:gd name="connsiteY16" fmla="*/ 92809 h 597115"/>
                <a:gd name="connsiteX17" fmla="*/ 221535 w 585452"/>
                <a:gd name="connsiteY17" fmla="*/ 42795 h 597115"/>
                <a:gd name="connsiteX18" fmla="*/ 141493 w 585452"/>
                <a:gd name="connsiteY18" fmla="*/ 74247 h 597115"/>
                <a:gd name="connsiteX19" fmla="*/ 163182 w 585452"/>
                <a:gd name="connsiteY19" fmla="*/ 119621 h 597115"/>
                <a:gd name="connsiteX20" fmla="*/ 221535 w 585452"/>
                <a:gd name="connsiteY20" fmla="*/ 42795 h 597115"/>
                <a:gd name="connsiteX21" fmla="*/ 496052 w 585452"/>
                <a:gd name="connsiteY21" fmla="*/ 42574 h 597115"/>
                <a:gd name="connsiteX22" fmla="*/ 574240 w 585452"/>
                <a:gd name="connsiteY22" fmla="*/ 399614 h 597115"/>
                <a:gd name="connsiteX23" fmla="*/ 343397 w 585452"/>
                <a:gd name="connsiteY23" fmla="*/ 479027 h 597115"/>
                <a:gd name="connsiteX24" fmla="*/ 374382 w 585452"/>
                <a:gd name="connsiteY24" fmla="*/ 417147 h 597115"/>
                <a:gd name="connsiteX25" fmla="*/ 444100 w 585452"/>
                <a:gd name="connsiteY25" fmla="*/ 402708 h 597115"/>
                <a:gd name="connsiteX26" fmla="*/ 467856 w 585452"/>
                <a:gd name="connsiteY26" fmla="*/ 393426 h 597115"/>
                <a:gd name="connsiteX27" fmla="*/ 487480 w 585452"/>
                <a:gd name="connsiteY27" fmla="*/ 382597 h 597115"/>
                <a:gd name="connsiteX28" fmla="*/ 494194 w 585452"/>
                <a:gd name="connsiteY28" fmla="*/ 376925 h 597115"/>
                <a:gd name="connsiteX29" fmla="*/ 498842 w 585452"/>
                <a:gd name="connsiteY29" fmla="*/ 372284 h 597115"/>
                <a:gd name="connsiteX30" fmla="*/ 502457 w 585452"/>
                <a:gd name="connsiteY30" fmla="*/ 367127 h 597115"/>
                <a:gd name="connsiteX31" fmla="*/ 498325 w 585452"/>
                <a:gd name="connsiteY31" fmla="*/ 371768 h 597115"/>
                <a:gd name="connsiteX32" fmla="*/ 493161 w 585452"/>
                <a:gd name="connsiteY32" fmla="*/ 375894 h 597115"/>
                <a:gd name="connsiteX33" fmla="*/ 485931 w 585452"/>
                <a:gd name="connsiteY33" fmla="*/ 380535 h 597115"/>
                <a:gd name="connsiteX34" fmla="*/ 465790 w 585452"/>
                <a:gd name="connsiteY34" fmla="*/ 388785 h 597115"/>
                <a:gd name="connsiteX35" fmla="*/ 442035 w 585452"/>
                <a:gd name="connsiteY35" fmla="*/ 394973 h 597115"/>
                <a:gd name="connsiteX36" fmla="*/ 395556 w 585452"/>
                <a:gd name="connsiteY36" fmla="*/ 401677 h 597115"/>
                <a:gd name="connsiteX37" fmla="*/ 381612 w 585452"/>
                <a:gd name="connsiteY37" fmla="*/ 402193 h 597115"/>
                <a:gd name="connsiteX38" fmla="*/ 407950 w 585452"/>
                <a:gd name="connsiteY38" fmla="*/ 344954 h 597115"/>
                <a:gd name="connsiteX39" fmla="*/ 465274 w 585452"/>
                <a:gd name="connsiteY39" fmla="*/ 331031 h 597115"/>
                <a:gd name="connsiteX40" fmla="*/ 485931 w 585452"/>
                <a:gd name="connsiteY40" fmla="*/ 322780 h 597115"/>
                <a:gd name="connsiteX41" fmla="*/ 502973 w 585452"/>
                <a:gd name="connsiteY41" fmla="*/ 312982 h 597115"/>
                <a:gd name="connsiteX42" fmla="*/ 509170 w 585452"/>
                <a:gd name="connsiteY42" fmla="*/ 308341 h 597115"/>
                <a:gd name="connsiteX43" fmla="*/ 513302 w 585452"/>
                <a:gd name="connsiteY43" fmla="*/ 303700 h 597115"/>
                <a:gd name="connsiteX44" fmla="*/ 515884 w 585452"/>
                <a:gd name="connsiteY44" fmla="*/ 299575 h 597115"/>
                <a:gd name="connsiteX45" fmla="*/ 512785 w 585452"/>
                <a:gd name="connsiteY45" fmla="*/ 303700 h 597115"/>
                <a:gd name="connsiteX46" fmla="*/ 508137 w 585452"/>
                <a:gd name="connsiteY46" fmla="*/ 307310 h 597115"/>
                <a:gd name="connsiteX47" fmla="*/ 501940 w 585452"/>
                <a:gd name="connsiteY47" fmla="*/ 311435 h 597115"/>
                <a:gd name="connsiteX48" fmla="*/ 484382 w 585452"/>
                <a:gd name="connsiteY48" fmla="*/ 318655 h 597115"/>
                <a:gd name="connsiteX49" fmla="*/ 463208 w 585452"/>
                <a:gd name="connsiteY49" fmla="*/ 323811 h 597115"/>
                <a:gd name="connsiteX50" fmla="*/ 422927 w 585452"/>
                <a:gd name="connsiteY50" fmla="*/ 329484 h 597115"/>
                <a:gd name="connsiteX51" fmla="*/ 413631 w 585452"/>
                <a:gd name="connsiteY51" fmla="*/ 329999 h 597115"/>
                <a:gd name="connsiteX52" fmla="*/ 436870 w 585452"/>
                <a:gd name="connsiteY52" fmla="*/ 271729 h 597115"/>
                <a:gd name="connsiteX53" fmla="*/ 436870 w 585452"/>
                <a:gd name="connsiteY53" fmla="*/ 272760 h 597115"/>
                <a:gd name="connsiteX54" fmla="*/ 482832 w 585452"/>
                <a:gd name="connsiteY54" fmla="*/ 261931 h 597115"/>
                <a:gd name="connsiteX55" fmla="*/ 499358 w 585452"/>
                <a:gd name="connsiteY55" fmla="*/ 255743 h 597115"/>
                <a:gd name="connsiteX56" fmla="*/ 512269 w 585452"/>
                <a:gd name="connsiteY56" fmla="*/ 248008 h 597115"/>
                <a:gd name="connsiteX57" fmla="*/ 517433 w 585452"/>
                <a:gd name="connsiteY57" fmla="*/ 244398 h 597115"/>
                <a:gd name="connsiteX58" fmla="*/ 520532 w 585452"/>
                <a:gd name="connsiteY58" fmla="*/ 240789 h 597115"/>
                <a:gd name="connsiteX59" fmla="*/ 522597 w 585452"/>
                <a:gd name="connsiteY59" fmla="*/ 237695 h 597115"/>
                <a:gd name="connsiteX60" fmla="*/ 520015 w 585452"/>
                <a:gd name="connsiteY60" fmla="*/ 240789 h 597115"/>
                <a:gd name="connsiteX61" fmla="*/ 516400 w 585452"/>
                <a:gd name="connsiteY61" fmla="*/ 243367 h 597115"/>
                <a:gd name="connsiteX62" fmla="*/ 511752 w 585452"/>
                <a:gd name="connsiteY62" fmla="*/ 246461 h 597115"/>
                <a:gd name="connsiteX63" fmla="*/ 497809 w 585452"/>
                <a:gd name="connsiteY63" fmla="*/ 252133 h 597115"/>
                <a:gd name="connsiteX64" fmla="*/ 481800 w 585452"/>
                <a:gd name="connsiteY64" fmla="*/ 256259 h 597115"/>
                <a:gd name="connsiteX65" fmla="*/ 450297 w 585452"/>
                <a:gd name="connsiteY65" fmla="*/ 260900 h 597115"/>
                <a:gd name="connsiteX66" fmla="*/ 441002 w 585452"/>
                <a:gd name="connsiteY66" fmla="*/ 261415 h 597115"/>
                <a:gd name="connsiteX67" fmla="*/ 446682 w 585452"/>
                <a:gd name="connsiteY67" fmla="*/ 239242 h 597115"/>
                <a:gd name="connsiteX68" fmla="*/ 436354 w 585452"/>
                <a:gd name="connsiteY68" fmla="*/ 262962 h 597115"/>
                <a:gd name="connsiteX69" fmla="*/ 435837 w 585452"/>
                <a:gd name="connsiteY69" fmla="*/ 262962 h 597115"/>
                <a:gd name="connsiteX70" fmla="*/ 427058 w 585452"/>
                <a:gd name="connsiteY70" fmla="*/ 256774 h 597115"/>
                <a:gd name="connsiteX71" fmla="*/ 405368 w 585452"/>
                <a:gd name="connsiteY71" fmla="*/ 237695 h 597115"/>
                <a:gd name="connsiteX72" fmla="*/ 395040 w 585452"/>
                <a:gd name="connsiteY72" fmla="*/ 226866 h 597115"/>
                <a:gd name="connsiteX73" fmla="*/ 387293 w 585452"/>
                <a:gd name="connsiteY73" fmla="*/ 216037 h 597115"/>
                <a:gd name="connsiteX74" fmla="*/ 385227 w 585452"/>
                <a:gd name="connsiteY74" fmla="*/ 210880 h 597115"/>
                <a:gd name="connsiteX75" fmla="*/ 384195 w 585452"/>
                <a:gd name="connsiteY75" fmla="*/ 207270 h 597115"/>
                <a:gd name="connsiteX76" fmla="*/ 383678 w 585452"/>
                <a:gd name="connsiteY76" fmla="*/ 203661 h 597115"/>
                <a:gd name="connsiteX77" fmla="*/ 383678 w 585452"/>
                <a:gd name="connsiteY77" fmla="*/ 207270 h 597115"/>
                <a:gd name="connsiteX78" fmla="*/ 384195 w 585452"/>
                <a:gd name="connsiteY78" fmla="*/ 211396 h 597115"/>
                <a:gd name="connsiteX79" fmla="*/ 386260 w 585452"/>
                <a:gd name="connsiteY79" fmla="*/ 216552 h 597115"/>
                <a:gd name="connsiteX80" fmla="*/ 392457 w 585452"/>
                <a:gd name="connsiteY80" fmla="*/ 228413 h 597115"/>
                <a:gd name="connsiteX81" fmla="*/ 401753 w 585452"/>
                <a:gd name="connsiteY81" fmla="*/ 241304 h 597115"/>
                <a:gd name="connsiteX82" fmla="*/ 431190 w 585452"/>
                <a:gd name="connsiteY82" fmla="*/ 272244 h 597115"/>
                <a:gd name="connsiteX83" fmla="*/ 432222 w 585452"/>
                <a:gd name="connsiteY83" fmla="*/ 270697 h 597115"/>
                <a:gd name="connsiteX84" fmla="*/ 400720 w 585452"/>
                <a:gd name="connsiteY84" fmla="*/ 336187 h 597115"/>
                <a:gd name="connsiteX85" fmla="*/ 389875 w 585452"/>
                <a:gd name="connsiteY85" fmla="*/ 327937 h 597115"/>
                <a:gd name="connsiteX86" fmla="*/ 362505 w 585452"/>
                <a:gd name="connsiteY86" fmla="*/ 304732 h 597115"/>
                <a:gd name="connsiteX87" fmla="*/ 349594 w 585452"/>
                <a:gd name="connsiteY87" fmla="*/ 290808 h 597115"/>
                <a:gd name="connsiteX88" fmla="*/ 340298 w 585452"/>
                <a:gd name="connsiteY88" fmla="*/ 276885 h 597115"/>
                <a:gd name="connsiteX89" fmla="*/ 337200 w 585452"/>
                <a:gd name="connsiteY89" fmla="*/ 271213 h 597115"/>
                <a:gd name="connsiteX90" fmla="*/ 336167 w 585452"/>
                <a:gd name="connsiteY90" fmla="*/ 266056 h 597115"/>
                <a:gd name="connsiteX91" fmla="*/ 335134 w 585452"/>
                <a:gd name="connsiteY91" fmla="*/ 261415 h 597115"/>
                <a:gd name="connsiteX92" fmla="*/ 335650 w 585452"/>
                <a:gd name="connsiteY92" fmla="*/ 266056 h 597115"/>
                <a:gd name="connsiteX93" fmla="*/ 336167 w 585452"/>
                <a:gd name="connsiteY93" fmla="*/ 271213 h 597115"/>
                <a:gd name="connsiteX94" fmla="*/ 338232 w 585452"/>
                <a:gd name="connsiteY94" fmla="*/ 277917 h 597115"/>
                <a:gd name="connsiteX95" fmla="*/ 346495 w 585452"/>
                <a:gd name="connsiteY95" fmla="*/ 292871 h 597115"/>
                <a:gd name="connsiteX96" fmla="*/ 357857 w 585452"/>
                <a:gd name="connsiteY96" fmla="*/ 308857 h 597115"/>
                <a:gd name="connsiteX97" fmla="*/ 395040 w 585452"/>
                <a:gd name="connsiteY97" fmla="*/ 347532 h 597115"/>
                <a:gd name="connsiteX98" fmla="*/ 365603 w 585452"/>
                <a:gd name="connsiteY98" fmla="*/ 402708 h 597115"/>
                <a:gd name="connsiteX99" fmla="*/ 350627 w 585452"/>
                <a:gd name="connsiteY99" fmla="*/ 391364 h 597115"/>
                <a:gd name="connsiteX100" fmla="*/ 314993 w 585452"/>
                <a:gd name="connsiteY100" fmla="*/ 360939 h 597115"/>
                <a:gd name="connsiteX101" fmla="*/ 298467 w 585452"/>
                <a:gd name="connsiteY101" fmla="*/ 342375 h 597115"/>
                <a:gd name="connsiteX102" fmla="*/ 286073 w 585452"/>
                <a:gd name="connsiteY102" fmla="*/ 324843 h 597115"/>
                <a:gd name="connsiteX103" fmla="*/ 282458 w 585452"/>
                <a:gd name="connsiteY103" fmla="*/ 317108 h 597115"/>
                <a:gd name="connsiteX104" fmla="*/ 280392 w 585452"/>
                <a:gd name="connsiteY104" fmla="*/ 310404 h 597115"/>
                <a:gd name="connsiteX105" fmla="*/ 279360 w 585452"/>
                <a:gd name="connsiteY105" fmla="*/ 304732 h 597115"/>
                <a:gd name="connsiteX106" fmla="*/ 279360 w 585452"/>
                <a:gd name="connsiteY106" fmla="*/ 310404 h 597115"/>
                <a:gd name="connsiteX107" fmla="*/ 280909 w 585452"/>
                <a:gd name="connsiteY107" fmla="*/ 317108 h 597115"/>
                <a:gd name="connsiteX108" fmla="*/ 283491 w 585452"/>
                <a:gd name="connsiteY108" fmla="*/ 325874 h 597115"/>
                <a:gd name="connsiteX109" fmla="*/ 293820 w 585452"/>
                <a:gd name="connsiteY109" fmla="*/ 345469 h 597115"/>
                <a:gd name="connsiteX110" fmla="*/ 309312 w 585452"/>
                <a:gd name="connsiteY110" fmla="*/ 366096 h 597115"/>
                <a:gd name="connsiteX111" fmla="*/ 357340 w 585452"/>
                <a:gd name="connsiteY111" fmla="*/ 416631 h 597115"/>
                <a:gd name="connsiteX112" fmla="*/ 251472 w 585452"/>
                <a:gd name="connsiteY112" fmla="*/ 597115 h 597115"/>
                <a:gd name="connsiteX113" fmla="*/ 194665 w 585452"/>
                <a:gd name="connsiteY113" fmla="*/ 585770 h 597115"/>
                <a:gd name="connsiteX114" fmla="*/ 306730 w 585452"/>
                <a:gd name="connsiteY114" fmla="*/ 460979 h 597115"/>
                <a:gd name="connsiteX115" fmla="*/ 242693 w 585452"/>
                <a:gd name="connsiteY115" fmla="*/ 256774 h 597115"/>
                <a:gd name="connsiteX116" fmla="*/ 491612 w 585452"/>
                <a:gd name="connsiteY116" fmla="*/ 43804 h 597115"/>
                <a:gd name="connsiteX117" fmla="*/ 496052 w 585452"/>
                <a:gd name="connsiteY117" fmla="*/ 42574 h 597115"/>
                <a:gd name="connsiteX118" fmla="*/ 260265 w 585452"/>
                <a:gd name="connsiteY118" fmla="*/ 0 h 597115"/>
                <a:gd name="connsiteX119" fmla="*/ 428611 w 585452"/>
                <a:gd name="connsiteY119" fmla="*/ 62389 h 597115"/>
                <a:gd name="connsiteX120" fmla="*/ 405890 w 585452"/>
                <a:gd name="connsiteY120" fmla="*/ 75279 h 597115"/>
                <a:gd name="connsiteX121" fmla="*/ 364578 w 585452"/>
                <a:gd name="connsiteY121" fmla="*/ 99512 h 597115"/>
                <a:gd name="connsiteX122" fmla="*/ 374906 w 585452"/>
                <a:gd name="connsiteY122" fmla="*/ 71154 h 597115"/>
                <a:gd name="connsiteX123" fmla="*/ 299512 w 585452"/>
                <a:gd name="connsiteY123" fmla="*/ 42795 h 597115"/>
                <a:gd name="connsiteX124" fmla="*/ 351151 w 585452"/>
                <a:gd name="connsiteY124" fmla="*/ 108278 h 597115"/>
                <a:gd name="connsiteX125" fmla="*/ 326364 w 585452"/>
                <a:gd name="connsiteY125" fmla="*/ 124777 h 597115"/>
                <a:gd name="connsiteX126" fmla="*/ 260265 w 585452"/>
                <a:gd name="connsiteY126" fmla="*/ 48983 h 597115"/>
                <a:gd name="connsiteX127" fmla="*/ 185387 w 585452"/>
                <a:gd name="connsiteY127" fmla="*/ 141792 h 597115"/>
                <a:gd name="connsiteX128" fmla="*/ 257683 w 585452"/>
                <a:gd name="connsiteY128" fmla="*/ 166026 h 597115"/>
                <a:gd name="connsiteX129" fmla="*/ 276790 w 585452"/>
                <a:gd name="connsiteY129" fmla="*/ 164479 h 597115"/>
                <a:gd name="connsiteX130" fmla="*/ 248904 w 585452"/>
                <a:gd name="connsiteY130" fmla="*/ 194900 h 597115"/>
                <a:gd name="connsiteX131" fmla="*/ 174026 w 585452"/>
                <a:gd name="connsiteY131" fmla="*/ 169635 h 597115"/>
                <a:gd name="connsiteX132" fmla="*/ 160083 w 585452"/>
                <a:gd name="connsiteY132" fmla="*/ 254710 h 597115"/>
                <a:gd name="connsiteX133" fmla="*/ 160600 w 585452"/>
                <a:gd name="connsiteY133" fmla="*/ 261929 h 597115"/>
                <a:gd name="connsiteX134" fmla="*/ 207593 w 585452"/>
                <a:gd name="connsiteY134" fmla="*/ 277397 h 597115"/>
                <a:gd name="connsiteX135" fmla="*/ 203461 w 585452"/>
                <a:gd name="connsiteY135" fmla="*/ 303177 h 597115"/>
                <a:gd name="connsiteX136" fmla="*/ 162665 w 585452"/>
                <a:gd name="connsiteY136" fmla="*/ 291318 h 597115"/>
                <a:gd name="connsiteX137" fmla="*/ 201912 w 585452"/>
                <a:gd name="connsiteY137" fmla="*/ 398049 h 597115"/>
                <a:gd name="connsiteX138" fmla="*/ 218437 w 585452"/>
                <a:gd name="connsiteY138" fmla="*/ 401143 h 597115"/>
                <a:gd name="connsiteX139" fmla="*/ 233929 w 585452"/>
                <a:gd name="connsiteY139" fmla="*/ 430017 h 597115"/>
                <a:gd name="connsiteX140" fmla="*/ 226183 w 585452"/>
                <a:gd name="connsiteY140" fmla="*/ 429501 h 597115"/>
                <a:gd name="connsiteX141" fmla="*/ 248904 w 585452"/>
                <a:gd name="connsiteY141" fmla="*/ 451156 h 597115"/>
                <a:gd name="connsiteX142" fmla="*/ 260782 w 585452"/>
                <a:gd name="connsiteY142" fmla="*/ 465078 h 597115"/>
                <a:gd name="connsiteX143" fmla="*/ 221019 w 585452"/>
                <a:gd name="connsiteY143" fmla="*/ 516123 h 597115"/>
                <a:gd name="connsiteX144" fmla="*/ 0 w 585452"/>
                <a:gd name="connsiteY144" fmla="*/ 259866 h 597115"/>
                <a:gd name="connsiteX145" fmla="*/ 2582 w 585452"/>
                <a:gd name="connsiteY145" fmla="*/ 225320 h 597115"/>
                <a:gd name="connsiteX146" fmla="*/ 23238 w 585452"/>
                <a:gd name="connsiteY146" fmla="*/ 153651 h 597115"/>
                <a:gd name="connsiteX147" fmla="*/ 40795 w 585452"/>
                <a:gd name="connsiteY147" fmla="*/ 121168 h 597115"/>
                <a:gd name="connsiteX148" fmla="*/ 48541 w 585452"/>
                <a:gd name="connsiteY148" fmla="*/ 109824 h 597115"/>
                <a:gd name="connsiteX149" fmla="*/ 108444 w 585452"/>
                <a:gd name="connsiteY149" fmla="*/ 49498 h 597115"/>
                <a:gd name="connsiteX150" fmla="*/ 108444 w 585452"/>
                <a:gd name="connsiteY150" fmla="*/ 46405 h 597115"/>
                <a:gd name="connsiteX151" fmla="*/ 112058 w 585452"/>
                <a:gd name="connsiteY151" fmla="*/ 46405 h 597115"/>
                <a:gd name="connsiteX152" fmla="*/ 260265 w 585452"/>
                <a:gd name="connsiteY152" fmla="*/ 0 h 597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585452" h="597115">
                  <a:moveTo>
                    <a:pt x="54222" y="339785"/>
                  </a:moveTo>
                  <a:cubicBezTo>
                    <a:pt x="83140" y="413517"/>
                    <a:pt x="150788" y="468172"/>
                    <a:pt x="231863" y="478484"/>
                  </a:cubicBezTo>
                  <a:cubicBezTo>
                    <a:pt x="233412" y="477968"/>
                    <a:pt x="234962" y="476937"/>
                    <a:pt x="236511" y="476421"/>
                  </a:cubicBezTo>
                  <a:cubicBezTo>
                    <a:pt x="234445" y="475906"/>
                    <a:pt x="232380" y="474874"/>
                    <a:pt x="230314" y="474359"/>
                  </a:cubicBezTo>
                  <a:cubicBezTo>
                    <a:pt x="212240" y="458891"/>
                    <a:pt x="196232" y="440844"/>
                    <a:pt x="182289" y="420736"/>
                  </a:cubicBezTo>
                  <a:cubicBezTo>
                    <a:pt x="131165" y="406299"/>
                    <a:pt x="86755" y="377425"/>
                    <a:pt x="54222" y="339785"/>
                  </a:cubicBezTo>
                  <a:close/>
                  <a:moveTo>
                    <a:pt x="47508" y="201087"/>
                  </a:moveTo>
                  <a:cubicBezTo>
                    <a:pt x="42344" y="220164"/>
                    <a:pt x="39246" y="239757"/>
                    <a:pt x="39246" y="259866"/>
                  </a:cubicBezTo>
                  <a:cubicBezTo>
                    <a:pt x="39246" y="260382"/>
                    <a:pt x="39246" y="260897"/>
                    <a:pt x="39246" y="260897"/>
                  </a:cubicBezTo>
                  <a:cubicBezTo>
                    <a:pt x="59386" y="316067"/>
                    <a:pt x="103796" y="360410"/>
                    <a:pt x="161116" y="384643"/>
                  </a:cubicBezTo>
                  <a:cubicBezTo>
                    <a:pt x="145108" y="352160"/>
                    <a:pt x="134780" y="315552"/>
                    <a:pt x="131681" y="276881"/>
                  </a:cubicBezTo>
                  <a:cubicBezTo>
                    <a:pt x="97599" y="258319"/>
                    <a:pt x="68681" y="232023"/>
                    <a:pt x="47508" y="201087"/>
                  </a:cubicBezTo>
                  <a:close/>
                  <a:moveTo>
                    <a:pt x="116189" y="92809"/>
                  </a:moveTo>
                  <a:cubicBezTo>
                    <a:pt x="91402" y="113949"/>
                    <a:pt x="72296" y="140245"/>
                    <a:pt x="58869" y="169635"/>
                  </a:cubicBezTo>
                  <a:cubicBezTo>
                    <a:pt x="75394" y="200571"/>
                    <a:pt x="100698" y="226867"/>
                    <a:pt x="131165" y="246460"/>
                  </a:cubicBezTo>
                  <a:cubicBezTo>
                    <a:pt x="132198" y="212430"/>
                    <a:pt x="138911" y="179431"/>
                    <a:pt x="149755" y="149526"/>
                  </a:cubicBezTo>
                  <a:cubicBezTo>
                    <a:pt x="134780" y="133542"/>
                    <a:pt x="122903" y="114465"/>
                    <a:pt x="116189" y="92809"/>
                  </a:cubicBezTo>
                  <a:close/>
                  <a:moveTo>
                    <a:pt x="221535" y="42795"/>
                  </a:moveTo>
                  <a:cubicBezTo>
                    <a:pt x="192100" y="47951"/>
                    <a:pt x="165247" y="58779"/>
                    <a:pt x="141493" y="74247"/>
                  </a:cubicBezTo>
                  <a:cubicBezTo>
                    <a:pt x="145108" y="91263"/>
                    <a:pt x="152854" y="106731"/>
                    <a:pt x="163182" y="119621"/>
                  </a:cubicBezTo>
                  <a:cubicBezTo>
                    <a:pt x="178157" y="90231"/>
                    <a:pt x="197781" y="64451"/>
                    <a:pt x="221535" y="42795"/>
                  </a:cubicBezTo>
                  <a:close/>
                  <a:moveTo>
                    <a:pt x="496052" y="42574"/>
                  </a:moveTo>
                  <a:cubicBezTo>
                    <a:pt x="518886" y="70288"/>
                    <a:pt x="618524" y="296739"/>
                    <a:pt x="574240" y="399614"/>
                  </a:cubicBezTo>
                  <a:cubicBezTo>
                    <a:pt x="527245" y="507905"/>
                    <a:pt x="411049" y="503264"/>
                    <a:pt x="343397" y="479027"/>
                  </a:cubicBezTo>
                  <a:cubicBezTo>
                    <a:pt x="350110" y="460979"/>
                    <a:pt x="365603" y="438805"/>
                    <a:pt x="374382" y="417147"/>
                  </a:cubicBezTo>
                  <a:cubicBezTo>
                    <a:pt x="382645" y="415600"/>
                    <a:pt x="415697" y="411990"/>
                    <a:pt x="444100" y="402708"/>
                  </a:cubicBezTo>
                  <a:cubicBezTo>
                    <a:pt x="452363" y="400130"/>
                    <a:pt x="460626" y="397036"/>
                    <a:pt x="467856" y="393426"/>
                  </a:cubicBezTo>
                  <a:cubicBezTo>
                    <a:pt x="475086" y="390332"/>
                    <a:pt x="482316" y="386723"/>
                    <a:pt x="487480" y="382597"/>
                  </a:cubicBezTo>
                  <a:cubicBezTo>
                    <a:pt x="490062" y="381050"/>
                    <a:pt x="492645" y="378988"/>
                    <a:pt x="494194" y="376925"/>
                  </a:cubicBezTo>
                  <a:cubicBezTo>
                    <a:pt x="496260" y="375378"/>
                    <a:pt x="498325" y="373831"/>
                    <a:pt x="498842" y="372284"/>
                  </a:cubicBezTo>
                  <a:cubicBezTo>
                    <a:pt x="500907" y="368674"/>
                    <a:pt x="502457" y="367127"/>
                    <a:pt x="502457" y="367127"/>
                  </a:cubicBezTo>
                  <a:cubicBezTo>
                    <a:pt x="502457" y="367127"/>
                    <a:pt x="500907" y="368674"/>
                    <a:pt x="498325" y="371768"/>
                  </a:cubicBezTo>
                  <a:cubicBezTo>
                    <a:pt x="497292" y="373315"/>
                    <a:pt x="495227" y="374347"/>
                    <a:pt x="493161" y="375894"/>
                  </a:cubicBezTo>
                  <a:cubicBezTo>
                    <a:pt x="491612" y="377441"/>
                    <a:pt x="489030" y="378988"/>
                    <a:pt x="485931" y="380535"/>
                  </a:cubicBezTo>
                  <a:cubicBezTo>
                    <a:pt x="480767" y="383629"/>
                    <a:pt x="473537" y="386207"/>
                    <a:pt x="465790" y="388785"/>
                  </a:cubicBezTo>
                  <a:cubicBezTo>
                    <a:pt x="458560" y="391364"/>
                    <a:pt x="450297" y="393426"/>
                    <a:pt x="442035" y="394973"/>
                  </a:cubicBezTo>
                  <a:cubicBezTo>
                    <a:pt x="424992" y="398583"/>
                    <a:pt x="407950" y="400130"/>
                    <a:pt x="395556" y="401677"/>
                  </a:cubicBezTo>
                  <a:cubicBezTo>
                    <a:pt x="391425" y="401677"/>
                    <a:pt x="384711" y="402193"/>
                    <a:pt x="381612" y="402193"/>
                  </a:cubicBezTo>
                  <a:cubicBezTo>
                    <a:pt x="389359" y="383629"/>
                    <a:pt x="400204" y="364033"/>
                    <a:pt x="407950" y="344954"/>
                  </a:cubicBezTo>
                  <a:cubicBezTo>
                    <a:pt x="414664" y="343407"/>
                    <a:pt x="440485" y="338766"/>
                    <a:pt x="465274" y="331031"/>
                  </a:cubicBezTo>
                  <a:cubicBezTo>
                    <a:pt x="472504" y="328452"/>
                    <a:pt x="479734" y="325874"/>
                    <a:pt x="485931" y="322780"/>
                  </a:cubicBezTo>
                  <a:cubicBezTo>
                    <a:pt x="492645" y="319686"/>
                    <a:pt x="498325" y="316592"/>
                    <a:pt x="502973" y="312982"/>
                  </a:cubicBezTo>
                  <a:cubicBezTo>
                    <a:pt x="505555" y="311435"/>
                    <a:pt x="507621" y="309888"/>
                    <a:pt x="509170" y="308341"/>
                  </a:cubicBezTo>
                  <a:cubicBezTo>
                    <a:pt x="510720" y="306794"/>
                    <a:pt x="512269" y="305247"/>
                    <a:pt x="513302" y="303700"/>
                  </a:cubicBezTo>
                  <a:cubicBezTo>
                    <a:pt x="514851" y="301122"/>
                    <a:pt x="515884" y="299575"/>
                    <a:pt x="515884" y="299575"/>
                  </a:cubicBezTo>
                  <a:cubicBezTo>
                    <a:pt x="515884" y="299575"/>
                    <a:pt x="514851" y="301122"/>
                    <a:pt x="512785" y="303700"/>
                  </a:cubicBezTo>
                  <a:cubicBezTo>
                    <a:pt x="511752" y="304732"/>
                    <a:pt x="510203" y="305763"/>
                    <a:pt x="508137" y="307310"/>
                  </a:cubicBezTo>
                  <a:cubicBezTo>
                    <a:pt x="506588" y="308857"/>
                    <a:pt x="504522" y="309888"/>
                    <a:pt x="501940" y="311435"/>
                  </a:cubicBezTo>
                  <a:cubicBezTo>
                    <a:pt x="497292" y="314014"/>
                    <a:pt x="491095" y="316592"/>
                    <a:pt x="484382" y="318655"/>
                  </a:cubicBezTo>
                  <a:cubicBezTo>
                    <a:pt x="477668" y="320717"/>
                    <a:pt x="470438" y="322264"/>
                    <a:pt x="463208" y="323811"/>
                  </a:cubicBezTo>
                  <a:cubicBezTo>
                    <a:pt x="448748" y="326905"/>
                    <a:pt x="433772" y="328452"/>
                    <a:pt x="422927" y="329484"/>
                  </a:cubicBezTo>
                  <a:cubicBezTo>
                    <a:pt x="419312" y="329999"/>
                    <a:pt x="416213" y="329999"/>
                    <a:pt x="413631" y="329999"/>
                  </a:cubicBezTo>
                  <a:cubicBezTo>
                    <a:pt x="421894" y="309373"/>
                    <a:pt x="429640" y="289261"/>
                    <a:pt x="436870" y="271729"/>
                  </a:cubicBezTo>
                  <a:lnTo>
                    <a:pt x="436870" y="272760"/>
                  </a:lnTo>
                  <a:cubicBezTo>
                    <a:pt x="436870" y="272760"/>
                    <a:pt x="460626" y="269150"/>
                    <a:pt x="482832" y="261931"/>
                  </a:cubicBezTo>
                  <a:cubicBezTo>
                    <a:pt x="488513" y="259868"/>
                    <a:pt x="494194" y="257806"/>
                    <a:pt x="499358" y="255743"/>
                  </a:cubicBezTo>
                  <a:cubicBezTo>
                    <a:pt x="504522" y="253165"/>
                    <a:pt x="509170" y="250586"/>
                    <a:pt x="512269" y="248008"/>
                  </a:cubicBezTo>
                  <a:cubicBezTo>
                    <a:pt x="514335" y="246977"/>
                    <a:pt x="515884" y="245430"/>
                    <a:pt x="517433" y="244398"/>
                  </a:cubicBezTo>
                  <a:cubicBezTo>
                    <a:pt x="518466" y="242851"/>
                    <a:pt x="519499" y="241820"/>
                    <a:pt x="520532" y="240789"/>
                  </a:cubicBezTo>
                  <a:cubicBezTo>
                    <a:pt x="521565" y="238726"/>
                    <a:pt x="522597" y="237695"/>
                    <a:pt x="522597" y="237695"/>
                  </a:cubicBezTo>
                  <a:cubicBezTo>
                    <a:pt x="522597" y="237695"/>
                    <a:pt x="521565" y="238726"/>
                    <a:pt x="520015" y="240789"/>
                  </a:cubicBezTo>
                  <a:cubicBezTo>
                    <a:pt x="519499" y="241820"/>
                    <a:pt x="517950" y="242336"/>
                    <a:pt x="516400" y="243367"/>
                  </a:cubicBezTo>
                  <a:cubicBezTo>
                    <a:pt x="515367" y="244398"/>
                    <a:pt x="513302" y="245430"/>
                    <a:pt x="511752" y="246461"/>
                  </a:cubicBezTo>
                  <a:cubicBezTo>
                    <a:pt x="507621" y="248524"/>
                    <a:pt x="502973" y="250586"/>
                    <a:pt x="497809" y="252133"/>
                  </a:cubicBezTo>
                  <a:cubicBezTo>
                    <a:pt x="492645" y="253680"/>
                    <a:pt x="487480" y="255227"/>
                    <a:pt x="481800" y="256259"/>
                  </a:cubicBezTo>
                  <a:cubicBezTo>
                    <a:pt x="470438" y="258837"/>
                    <a:pt x="459077" y="259868"/>
                    <a:pt x="450297" y="260900"/>
                  </a:cubicBezTo>
                  <a:cubicBezTo>
                    <a:pt x="446682" y="260900"/>
                    <a:pt x="443584" y="261415"/>
                    <a:pt x="441002" y="261415"/>
                  </a:cubicBezTo>
                  <a:cubicBezTo>
                    <a:pt x="467340" y="194894"/>
                    <a:pt x="479734" y="162407"/>
                    <a:pt x="446682" y="239242"/>
                  </a:cubicBezTo>
                  <a:cubicBezTo>
                    <a:pt x="443067" y="246977"/>
                    <a:pt x="436354" y="262962"/>
                    <a:pt x="436354" y="262962"/>
                  </a:cubicBezTo>
                  <a:cubicBezTo>
                    <a:pt x="435837" y="262962"/>
                    <a:pt x="435837" y="262962"/>
                    <a:pt x="435837" y="262962"/>
                  </a:cubicBezTo>
                  <a:cubicBezTo>
                    <a:pt x="434288" y="261931"/>
                    <a:pt x="431190" y="259868"/>
                    <a:pt x="427058" y="256774"/>
                  </a:cubicBezTo>
                  <a:cubicBezTo>
                    <a:pt x="420861" y="251618"/>
                    <a:pt x="413115" y="245430"/>
                    <a:pt x="405368" y="237695"/>
                  </a:cubicBezTo>
                  <a:cubicBezTo>
                    <a:pt x="401753" y="234085"/>
                    <a:pt x="398138" y="230475"/>
                    <a:pt x="395040" y="226866"/>
                  </a:cubicBezTo>
                  <a:cubicBezTo>
                    <a:pt x="391941" y="222740"/>
                    <a:pt x="389359" y="219131"/>
                    <a:pt x="387293" y="216037"/>
                  </a:cubicBezTo>
                  <a:cubicBezTo>
                    <a:pt x="386777" y="213974"/>
                    <a:pt x="385744" y="212427"/>
                    <a:pt x="385227" y="210880"/>
                  </a:cubicBezTo>
                  <a:cubicBezTo>
                    <a:pt x="384711" y="209333"/>
                    <a:pt x="384195" y="208302"/>
                    <a:pt x="384195" y="207270"/>
                  </a:cubicBezTo>
                  <a:cubicBezTo>
                    <a:pt x="383678" y="204692"/>
                    <a:pt x="383678" y="203661"/>
                    <a:pt x="383678" y="203661"/>
                  </a:cubicBezTo>
                  <a:cubicBezTo>
                    <a:pt x="383678" y="203661"/>
                    <a:pt x="383678" y="204692"/>
                    <a:pt x="383678" y="207270"/>
                  </a:cubicBezTo>
                  <a:cubicBezTo>
                    <a:pt x="383678" y="208302"/>
                    <a:pt x="384195" y="209849"/>
                    <a:pt x="384195" y="211396"/>
                  </a:cubicBezTo>
                  <a:cubicBezTo>
                    <a:pt x="384711" y="212943"/>
                    <a:pt x="385227" y="214490"/>
                    <a:pt x="386260" y="216552"/>
                  </a:cubicBezTo>
                  <a:cubicBezTo>
                    <a:pt x="387293" y="220162"/>
                    <a:pt x="389875" y="224287"/>
                    <a:pt x="392457" y="228413"/>
                  </a:cubicBezTo>
                  <a:cubicBezTo>
                    <a:pt x="395040" y="232538"/>
                    <a:pt x="398138" y="237179"/>
                    <a:pt x="401753" y="241304"/>
                  </a:cubicBezTo>
                  <a:cubicBezTo>
                    <a:pt x="415180" y="257806"/>
                    <a:pt x="431190" y="272244"/>
                    <a:pt x="431190" y="272244"/>
                  </a:cubicBezTo>
                  <a:lnTo>
                    <a:pt x="432222" y="270697"/>
                  </a:lnTo>
                  <a:cubicBezTo>
                    <a:pt x="421894" y="293387"/>
                    <a:pt x="411565" y="315561"/>
                    <a:pt x="400720" y="336187"/>
                  </a:cubicBezTo>
                  <a:cubicBezTo>
                    <a:pt x="398655" y="334640"/>
                    <a:pt x="394523" y="332062"/>
                    <a:pt x="389875" y="327937"/>
                  </a:cubicBezTo>
                  <a:cubicBezTo>
                    <a:pt x="382129" y="322264"/>
                    <a:pt x="371800" y="314014"/>
                    <a:pt x="362505" y="304732"/>
                  </a:cubicBezTo>
                  <a:cubicBezTo>
                    <a:pt x="357857" y="300091"/>
                    <a:pt x="353725" y="295449"/>
                    <a:pt x="349594" y="290808"/>
                  </a:cubicBezTo>
                  <a:cubicBezTo>
                    <a:pt x="345979" y="286167"/>
                    <a:pt x="342364" y="281526"/>
                    <a:pt x="340298" y="276885"/>
                  </a:cubicBezTo>
                  <a:cubicBezTo>
                    <a:pt x="338749" y="274823"/>
                    <a:pt x="337716" y="272760"/>
                    <a:pt x="337200" y="271213"/>
                  </a:cubicBezTo>
                  <a:cubicBezTo>
                    <a:pt x="336683" y="269150"/>
                    <a:pt x="336167" y="267603"/>
                    <a:pt x="336167" y="266056"/>
                  </a:cubicBezTo>
                  <a:cubicBezTo>
                    <a:pt x="335650" y="263478"/>
                    <a:pt x="335134" y="261415"/>
                    <a:pt x="335134" y="261415"/>
                  </a:cubicBezTo>
                  <a:cubicBezTo>
                    <a:pt x="335134" y="261415"/>
                    <a:pt x="335134" y="263478"/>
                    <a:pt x="335650" y="266056"/>
                  </a:cubicBezTo>
                  <a:cubicBezTo>
                    <a:pt x="335134" y="267603"/>
                    <a:pt x="336167" y="269150"/>
                    <a:pt x="336167" y="271213"/>
                  </a:cubicBezTo>
                  <a:cubicBezTo>
                    <a:pt x="336683" y="273276"/>
                    <a:pt x="337716" y="275338"/>
                    <a:pt x="338232" y="277917"/>
                  </a:cubicBezTo>
                  <a:cubicBezTo>
                    <a:pt x="340298" y="282558"/>
                    <a:pt x="342880" y="287714"/>
                    <a:pt x="346495" y="292871"/>
                  </a:cubicBezTo>
                  <a:cubicBezTo>
                    <a:pt x="349594" y="298544"/>
                    <a:pt x="353725" y="303700"/>
                    <a:pt x="357857" y="308857"/>
                  </a:cubicBezTo>
                  <a:cubicBezTo>
                    <a:pt x="374899" y="329484"/>
                    <a:pt x="395040" y="347532"/>
                    <a:pt x="395040" y="347532"/>
                  </a:cubicBezTo>
                  <a:cubicBezTo>
                    <a:pt x="385227" y="366612"/>
                    <a:pt x="375415" y="385176"/>
                    <a:pt x="365603" y="402708"/>
                  </a:cubicBezTo>
                  <a:cubicBezTo>
                    <a:pt x="362505" y="400646"/>
                    <a:pt x="357340" y="397036"/>
                    <a:pt x="350627" y="391364"/>
                  </a:cubicBezTo>
                  <a:cubicBezTo>
                    <a:pt x="340815" y="383629"/>
                    <a:pt x="327387" y="372800"/>
                    <a:pt x="314993" y="360939"/>
                  </a:cubicBezTo>
                  <a:cubicBezTo>
                    <a:pt x="309312" y="354751"/>
                    <a:pt x="303115" y="348563"/>
                    <a:pt x="298467" y="342375"/>
                  </a:cubicBezTo>
                  <a:cubicBezTo>
                    <a:pt x="293303" y="336187"/>
                    <a:pt x="288655" y="330515"/>
                    <a:pt x="286073" y="324843"/>
                  </a:cubicBezTo>
                  <a:cubicBezTo>
                    <a:pt x="284524" y="321749"/>
                    <a:pt x="282975" y="319170"/>
                    <a:pt x="282458" y="317108"/>
                  </a:cubicBezTo>
                  <a:cubicBezTo>
                    <a:pt x="281425" y="314529"/>
                    <a:pt x="280392" y="312467"/>
                    <a:pt x="280392" y="310404"/>
                  </a:cubicBezTo>
                  <a:cubicBezTo>
                    <a:pt x="279876" y="306794"/>
                    <a:pt x="279360" y="304732"/>
                    <a:pt x="279360" y="304732"/>
                  </a:cubicBezTo>
                  <a:cubicBezTo>
                    <a:pt x="279360" y="304732"/>
                    <a:pt x="279360" y="306794"/>
                    <a:pt x="279360" y="310404"/>
                  </a:cubicBezTo>
                  <a:cubicBezTo>
                    <a:pt x="279360" y="312467"/>
                    <a:pt x="280392" y="314529"/>
                    <a:pt x="280909" y="317108"/>
                  </a:cubicBezTo>
                  <a:cubicBezTo>
                    <a:pt x="281425" y="320202"/>
                    <a:pt x="282458" y="322780"/>
                    <a:pt x="283491" y="325874"/>
                  </a:cubicBezTo>
                  <a:cubicBezTo>
                    <a:pt x="286073" y="332062"/>
                    <a:pt x="289688" y="338766"/>
                    <a:pt x="293820" y="345469"/>
                  </a:cubicBezTo>
                  <a:cubicBezTo>
                    <a:pt x="298467" y="352689"/>
                    <a:pt x="303632" y="359392"/>
                    <a:pt x="309312" y="366096"/>
                  </a:cubicBezTo>
                  <a:cubicBezTo>
                    <a:pt x="331002" y="393426"/>
                    <a:pt x="356824" y="416631"/>
                    <a:pt x="357340" y="416631"/>
                  </a:cubicBezTo>
                  <a:cubicBezTo>
                    <a:pt x="347528" y="433648"/>
                    <a:pt x="251472" y="597115"/>
                    <a:pt x="251472" y="597115"/>
                  </a:cubicBezTo>
                  <a:lnTo>
                    <a:pt x="194665" y="585770"/>
                  </a:lnTo>
                  <a:cubicBezTo>
                    <a:pt x="202412" y="577004"/>
                    <a:pt x="206027" y="607944"/>
                    <a:pt x="306730" y="460979"/>
                  </a:cubicBezTo>
                  <a:cubicBezTo>
                    <a:pt x="254571" y="423851"/>
                    <a:pt x="203445" y="347016"/>
                    <a:pt x="242693" y="256774"/>
                  </a:cubicBezTo>
                  <a:cubicBezTo>
                    <a:pt x="293303" y="139202"/>
                    <a:pt x="495743" y="85057"/>
                    <a:pt x="491612" y="43804"/>
                  </a:cubicBezTo>
                  <a:cubicBezTo>
                    <a:pt x="491095" y="38712"/>
                    <a:pt x="492790" y="38615"/>
                    <a:pt x="496052" y="42574"/>
                  </a:cubicBezTo>
                  <a:close/>
                  <a:moveTo>
                    <a:pt x="260265" y="0"/>
                  </a:moveTo>
                  <a:cubicBezTo>
                    <a:pt x="324299" y="0"/>
                    <a:pt x="383168" y="23718"/>
                    <a:pt x="428611" y="62389"/>
                  </a:cubicBezTo>
                  <a:cubicBezTo>
                    <a:pt x="420865" y="66513"/>
                    <a:pt x="413119" y="71154"/>
                    <a:pt x="405890" y="75279"/>
                  </a:cubicBezTo>
                  <a:cubicBezTo>
                    <a:pt x="392980" y="83013"/>
                    <a:pt x="379037" y="91263"/>
                    <a:pt x="364578" y="99512"/>
                  </a:cubicBezTo>
                  <a:cubicBezTo>
                    <a:pt x="369225" y="90747"/>
                    <a:pt x="372840" y="81466"/>
                    <a:pt x="374906" y="71154"/>
                  </a:cubicBezTo>
                  <a:cubicBezTo>
                    <a:pt x="352184" y="57748"/>
                    <a:pt x="326364" y="47436"/>
                    <a:pt x="299512" y="42795"/>
                  </a:cubicBezTo>
                  <a:cubicBezTo>
                    <a:pt x="319651" y="61357"/>
                    <a:pt x="336692" y="83528"/>
                    <a:pt x="351151" y="108278"/>
                  </a:cubicBezTo>
                  <a:cubicBezTo>
                    <a:pt x="342889" y="113434"/>
                    <a:pt x="334627" y="119105"/>
                    <a:pt x="326364" y="124777"/>
                  </a:cubicBezTo>
                  <a:cubicBezTo>
                    <a:pt x="309323" y="94356"/>
                    <a:pt x="287118" y="68576"/>
                    <a:pt x="260265" y="48983"/>
                  </a:cubicBezTo>
                  <a:cubicBezTo>
                    <a:pt x="228765" y="72185"/>
                    <a:pt x="202945" y="104153"/>
                    <a:pt x="185387" y="141792"/>
                  </a:cubicBezTo>
                  <a:cubicBezTo>
                    <a:pt x="205527" y="157260"/>
                    <a:pt x="230314" y="166026"/>
                    <a:pt x="257683" y="166026"/>
                  </a:cubicBezTo>
                  <a:cubicBezTo>
                    <a:pt x="264396" y="166026"/>
                    <a:pt x="270593" y="165510"/>
                    <a:pt x="276790" y="164479"/>
                  </a:cubicBezTo>
                  <a:cubicBezTo>
                    <a:pt x="266462" y="174275"/>
                    <a:pt x="257683" y="184587"/>
                    <a:pt x="248904" y="194900"/>
                  </a:cubicBezTo>
                  <a:cubicBezTo>
                    <a:pt x="221019" y="193353"/>
                    <a:pt x="195715" y="184587"/>
                    <a:pt x="174026" y="169635"/>
                  </a:cubicBezTo>
                  <a:cubicBezTo>
                    <a:pt x="165247" y="196446"/>
                    <a:pt x="160083" y="224805"/>
                    <a:pt x="160083" y="254710"/>
                  </a:cubicBezTo>
                  <a:cubicBezTo>
                    <a:pt x="160083" y="257288"/>
                    <a:pt x="160600" y="259866"/>
                    <a:pt x="160600" y="261929"/>
                  </a:cubicBezTo>
                  <a:cubicBezTo>
                    <a:pt x="175575" y="268631"/>
                    <a:pt x="191067" y="273788"/>
                    <a:pt x="207593" y="277397"/>
                  </a:cubicBezTo>
                  <a:cubicBezTo>
                    <a:pt x="205527" y="286162"/>
                    <a:pt x="204494" y="294412"/>
                    <a:pt x="203461" y="303177"/>
                  </a:cubicBezTo>
                  <a:cubicBezTo>
                    <a:pt x="189518" y="300084"/>
                    <a:pt x="175575" y="296474"/>
                    <a:pt x="162665" y="291318"/>
                  </a:cubicBezTo>
                  <a:cubicBezTo>
                    <a:pt x="168346" y="331020"/>
                    <a:pt x="181772" y="367112"/>
                    <a:pt x="201912" y="398049"/>
                  </a:cubicBezTo>
                  <a:cubicBezTo>
                    <a:pt x="207593" y="399596"/>
                    <a:pt x="213273" y="400111"/>
                    <a:pt x="218437" y="401143"/>
                  </a:cubicBezTo>
                  <a:cubicBezTo>
                    <a:pt x="223085" y="410939"/>
                    <a:pt x="228249" y="420736"/>
                    <a:pt x="233929" y="430017"/>
                  </a:cubicBezTo>
                  <a:cubicBezTo>
                    <a:pt x="231347" y="430017"/>
                    <a:pt x="228765" y="430017"/>
                    <a:pt x="226183" y="429501"/>
                  </a:cubicBezTo>
                  <a:cubicBezTo>
                    <a:pt x="233412" y="437751"/>
                    <a:pt x="240642" y="444454"/>
                    <a:pt x="248904" y="451156"/>
                  </a:cubicBezTo>
                  <a:cubicBezTo>
                    <a:pt x="252519" y="456313"/>
                    <a:pt x="256650" y="460953"/>
                    <a:pt x="260782" y="465078"/>
                  </a:cubicBezTo>
                  <a:cubicBezTo>
                    <a:pt x="242191" y="491374"/>
                    <a:pt x="229281" y="506842"/>
                    <a:pt x="221019" y="516123"/>
                  </a:cubicBezTo>
                  <a:cubicBezTo>
                    <a:pt x="96050" y="497561"/>
                    <a:pt x="0" y="389799"/>
                    <a:pt x="0" y="259866"/>
                  </a:cubicBezTo>
                  <a:cubicBezTo>
                    <a:pt x="0" y="248007"/>
                    <a:pt x="1033" y="236664"/>
                    <a:pt x="2582" y="225320"/>
                  </a:cubicBezTo>
                  <a:cubicBezTo>
                    <a:pt x="6197" y="200056"/>
                    <a:pt x="12910" y="176338"/>
                    <a:pt x="23238" y="153651"/>
                  </a:cubicBezTo>
                  <a:cubicBezTo>
                    <a:pt x="28402" y="142823"/>
                    <a:pt x="34082" y="131996"/>
                    <a:pt x="40795" y="121168"/>
                  </a:cubicBezTo>
                  <a:cubicBezTo>
                    <a:pt x="42861" y="117559"/>
                    <a:pt x="45443" y="113434"/>
                    <a:pt x="48541" y="109824"/>
                  </a:cubicBezTo>
                  <a:cubicBezTo>
                    <a:pt x="65066" y="86622"/>
                    <a:pt x="85206" y="65998"/>
                    <a:pt x="108444" y="49498"/>
                  </a:cubicBezTo>
                  <a:cubicBezTo>
                    <a:pt x="108444" y="48467"/>
                    <a:pt x="108444" y="47436"/>
                    <a:pt x="108444" y="46405"/>
                  </a:cubicBezTo>
                  <a:lnTo>
                    <a:pt x="112058" y="46405"/>
                  </a:lnTo>
                  <a:cubicBezTo>
                    <a:pt x="154403" y="17531"/>
                    <a:pt x="205011" y="0"/>
                    <a:pt x="260265" y="0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81" name="išḷíḍè"/>
            <p:cNvSpPr/>
            <p:nvPr/>
          </p:nvSpPr>
          <p:spPr>
            <a:xfrm>
              <a:off x="8064672" y="1991114"/>
              <a:ext cx="422380" cy="430794"/>
            </a:xfrm>
            <a:custGeom>
              <a:avLst/>
              <a:gdLst>
                <a:gd name="connsiteX0" fmla="*/ 54222 w 585452"/>
                <a:gd name="connsiteY0" fmla="*/ 339785 h 597115"/>
                <a:gd name="connsiteX1" fmla="*/ 231863 w 585452"/>
                <a:gd name="connsiteY1" fmla="*/ 478484 h 597115"/>
                <a:gd name="connsiteX2" fmla="*/ 236511 w 585452"/>
                <a:gd name="connsiteY2" fmla="*/ 476421 h 597115"/>
                <a:gd name="connsiteX3" fmla="*/ 230314 w 585452"/>
                <a:gd name="connsiteY3" fmla="*/ 474359 h 597115"/>
                <a:gd name="connsiteX4" fmla="*/ 182289 w 585452"/>
                <a:gd name="connsiteY4" fmla="*/ 420736 h 597115"/>
                <a:gd name="connsiteX5" fmla="*/ 54222 w 585452"/>
                <a:gd name="connsiteY5" fmla="*/ 339785 h 597115"/>
                <a:gd name="connsiteX6" fmla="*/ 47508 w 585452"/>
                <a:gd name="connsiteY6" fmla="*/ 201087 h 597115"/>
                <a:gd name="connsiteX7" fmla="*/ 39246 w 585452"/>
                <a:gd name="connsiteY7" fmla="*/ 259866 h 597115"/>
                <a:gd name="connsiteX8" fmla="*/ 39246 w 585452"/>
                <a:gd name="connsiteY8" fmla="*/ 260897 h 597115"/>
                <a:gd name="connsiteX9" fmla="*/ 161116 w 585452"/>
                <a:gd name="connsiteY9" fmla="*/ 384643 h 597115"/>
                <a:gd name="connsiteX10" fmla="*/ 131681 w 585452"/>
                <a:gd name="connsiteY10" fmla="*/ 276881 h 597115"/>
                <a:gd name="connsiteX11" fmla="*/ 47508 w 585452"/>
                <a:gd name="connsiteY11" fmla="*/ 201087 h 597115"/>
                <a:gd name="connsiteX12" fmla="*/ 116189 w 585452"/>
                <a:gd name="connsiteY12" fmla="*/ 92809 h 597115"/>
                <a:gd name="connsiteX13" fmla="*/ 58869 w 585452"/>
                <a:gd name="connsiteY13" fmla="*/ 169635 h 597115"/>
                <a:gd name="connsiteX14" fmla="*/ 131165 w 585452"/>
                <a:gd name="connsiteY14" fmla="*/ 246460 h 597115"/>
                <a:gd name="connsiteX15" fmla="*/ 149755 w 585452"/>
                <a:gd name="connsiteY15" fmla="*/ 149526 h 597115"/>
                <a:gd name="connsiteX16" fmla="*/ 116189 w 585452"/>
                <a:gd name="connsiteY16" fmla="*/ 92809 h 597115"/>
                <a:gd name="connsiteX17" fmla="*/ 221535 w 585452"/>
                <a:gd name="connsiteY17" fmla="*/ 42795 h 597115"/>
                <a:gd name="connsiteX18" fmla="*/ 141493 w 585452"/>
                <a:gd name="connsiteY18" fmla="*/ 74247 h 597115"/>
                <a:gd name="connsiteX19" fmla="*/ 163182 w 585452"/>
                <a:gd name="connsiteY19" fmla="*/ 119621 h 597115"/>
                <a:gd name="connsiteX20" fmla="*/ 221535 w 585452"/>
                <a:gd name="connsiteY20" fmla="*/ 42795 h 597115"/>
                <a:gd name="connsiteX21" fmla="*/ 496052 w 585452"/>
                <a:gd name="connsiteY21" fmla="*/ 42574 h 597115"/>
                <a:gd name="connsiteX22" fmla="*/ 574240 w 585452"/>
                <a:gd name="connsiteY22" fmla="*/ 399614 h 597115"/>
                <a:gd name="connsiteX23" fmla="*/ 343397 w 585452"/>
                <a:gd name="connsiteY23" fmla="*/ 479027 h 597115"/>
                <a:gd name="connsiteX24" fmla="*/ 374382 w 585452"/>
                <a:gd name="connsiteY24" fmla="*/ 417147 h 597115"/>
                <a:gd name="connsiteX25" fmla="*/ 444100 w 585452"/>
                <a:gd name="connsiteY25" fmla="*/ 402708 h 597115"/>
                <a:gd name="connsiteX26" fmla="*/ 467856 w 585452"/>
                <a:gd name="connsiteY26" fmla="*/ 393426 h 597115"/>
                <a:gd name="connsiteX27" fmla="*/ 487480 w 585452"/>
                <a:gd name="connsiteY27" fmla="*/ 382597 h 597115"/>
                <a:gd name="connsiteX28" fmla="*/ 494194 w 585452"/>
                <a:gd name="connsiteY28" fmla="*/ 376925 h 597115"/>
                <a:gd name="connsiteX29" fmla="*/ 498842 w 585452"/>
                <a:gd name="connsiteY29" fmla="*/ 372284 h 597115"/>
                <a:gd name="connsiteX30" fmla="*/ 502457 w 585452"/>
                <a:gd name="connsiteY30" fmla="*/ 367127 h 597115"/>
                <a:gd name="connsiteX31" fmla="*/ 498325 w 585452"/>
                <a:gd name="connsiteY31" fmla="*/ 371768 h 597115"/>
                <a:gd name="connsiteX32" fmla="*/ 493161 w 585452"/>
                <a:gd name="connsiteY32" fmla="*/ 375894 h 597115"/>
                <a:gd name="connsiteX33" fmla="*/ 485931 w 585452"/>
                <a:gd name="connsiteY33" fmla="*/ 380535 h 597115"/>
                <a:gd name="connsiteX34" fmla="*/ 465790 w 585452"/>
                <a:gd name="connsiteY34" fmla="*/ 388785 h 597115"/>
                <a:gd name="connsiteX35" fmla="*/ 442035 w 585452"/>
                <a:gd name="connsiteY35" fmla="*/ 394973 h 597115"/>
                <a:gd name="connsiteX36" fmla="*/ 395556 w 585452"/>
                <a:gd name="connsiteY36" fmla="*/ 401677 h 597115"/>
                <a:gd name="connsiteX37" fmla="*/ 381612 w 585452"/>
                <a:gd name="connsiteY37" fmla="*/ 402193 h 597115"/>
                <a:gd name="connsiteX38" fmla="*/ 407950 w 585452"/>
                <a:gd name="connsiteY38" fmla="*/ 344954 h 597115"/>
                <a:gd name="connsiteX39" fmla="*/ 465274 w 585452"/>
                <a:gd name="connsiteY39" fmla="*/ 331031 h 597115"/>
                <a:gd name="connsiteX40" fmla="*/ 485931 w 585452"/>
                <a:gd name="connsiteY40" fmla="*/ 322780 h 597115"/>
                <a:gd name="connsiteX41" fmla="*/ 502973 w 585452"/>
                <a:gd name="connsiteY41" fmla="*/ 312982 h 597115"/>
                <a:gd name="connsiteX42" fmla="*/ 509170 w 585452"/>
                <a:gd name="connsiteY42" fmla="*/ 308341 h 597115"/>
                <a:gd name="connsiteX43" fmla="*/ 513302 w 585452"/>
                <a:gd name="connsiteY43" fmla="*/ 303700 h 597115"/>
                <a:gd name="connsiteX44" fmla="*/ 515884 w 585452"/>
                <a:gd name="connsiteY44" fmla="*/ 299575 h 597115"/>
                <a:gd name="connsiteX45" fmla="*/ 512785 w 585452"/>
                <a:gd name="connsiteY45" fmla="*/ 303700 h 597115"/>
                <a:gd name="connsiteX46" fmla="*/ 508137 w 585452"/>
                <a:gd name="connsiteY46" fmla="*/ 307310 h 597115"/>
                <a:gd name="connsiteX47" fmla="*/ 501940 w 585452"/>
                <a:gd name="connsiteY47" fmla="*/ 311435 h 597115"/>
                <a:gd name="connsiteX48" fmla="*/ 484382 w 585452"/>
                <a:gd name="connsiteY48" fmla="*/ 318655 h 597115"/>
                <a:gd name="connsiteX49" fmla="*/ 463208 w 585452"/>
                <a:gd name="connsiteY49" fmla="*/ 323811 h 597115"/>
                <a:gd name="connsiteX50" fmla="*/ 422927 w 585452"/>
                <a:gd name="connsiteY50" fmla="*/ 329484 h 597115"/>
                <a:gd name="connsiteX51" fmla="*/ 413631 w 585452"/>
                <a:gd name="connsiteY51" fmla="*/ 329999 h 597115"/>
                <a:gd name="connsiteX52" fmla="*/ 436870 w 585452"/>
                <a:gd name="connsiteY52" fmla="*/ 271729 h 597115"/>
                <a:gd name="connsiteX53" fmla="*/ 436870 w 585452"/>
                <a:gd name="connsiteY53" fmla="*/ 272760 h 597115"/>
                <a:gd name="connsiteX54" fmla="*/ 482832 w 585452"/>
                <a:gd name="connsiteY54" fmla="*/ 261931 h 597115"/>
                <a:gd name="connsiteX55" fmla="*/ 499358 w 585452"/>
                <a:gd name="connsiteY55" fmla="*/ 255743 h 597115"/>
                <a:gd name="connsiteX56" fmla="*/ 512269 w 585452"/>
                <a:gd name="connsiteY56" fmla="*/ 248008 h 597115"/>
                <a:gd name="connsiteX57" fmla="*/ 517433 w 585452"/>
                <a:gd name="connsiteY57" fmla="*/ 244398 h 597115"/>
                <a:gd name="connsiteX58" fmla="*/ 520532 w 585452"/>
                <a:gd name="connsiteY58" fmla="*/ 240789 h 597115"/>
                <a:gd name="connsiteX59" fmla="*/ 522597 w 585452"/>
                <a:gd name="connsiteY59" fmla="*/ 237695 h 597115"/>
                <a:gd name="connsiteX60" fmla="*/ 520015 w 585452"/>
                <a:gd name="connsiteY60" fmla="*/ 240789 h 597115"/>
                <a:gd name="connsiteX61" fmla="*/ 516400 w 585452"/>
                <a:gd name="connsiteY61" fmla="*/ 243367 h 597115"/>
                <a:gd name="connsiteX62" fmla="*/ 511752 w 585452"/>
                <a:gd name="connsiteY62" fmla="*/ 246461 h 597115"/>
                <a:gd name="connsiteX63" fmla="*/ 497809 w 585452"/>
                <a:gd name="connsiteY63" fmla="*/ 252133 h 597115"/>
                <a:gd name="connsiteX64" fmla="*/ 481800 w 585452"/>
                <a:gd name="connsiteY64" fmla="*/ 256259 h 597115"/>
                <a:gd name="connsiteX65" fmla="*/ 450297 w 585452"/>
                <a:gd name="connsiteY65" fmla="*/ 260900 h 597115"/>
                <a:gd name="connsiteX66" fmla="*/ 441002 w 585452"/>
                <a:gd name="connsiteY66" fmla="*/ 261415 h 597115"/>
                <a:gd name="connsiteX67" fmla="*/ 446682 w 585452"/>
                <a:gd name="connsiteY67" fmla="*/ 239242 h 597115"/>
                <a:gd name="connsiteX68" fmla="*/ 436354 w 585452"/>
                <a:gd name="connsiteY68" fmla="*/ 262962 h 597115"/>
                <a:gd name="connsiteX69" fmla="*/ 435837 w 585452"/>
                <a:gd name="connsiteY69" fmla="*/ 262962 h 597115"/>
                <a:gd name="connsiteX70" fmla="*/ 427058 w 585452"/>
                <a:gd name="connsiteY70" fmla="*/ 256774 h 597115"/>
                <a:gd name="connsiteX71" fmla="*/ 405368 w 585452"/>
                <a:gd name="connsiteY71" fmla="*/ 237695 h 597115"/>
                <a:gd name="connsiteX72" fmla="*/ 395040 w 585452"/>
                <a:gd name="connsiteY72" fmla="*/ 226866 h 597115"/>
                <a:gd name="connsiteX73" fmla="*/ 387293 w 585452"/>
                <a:gd name="connsiteY73" fmla="*/ 216037 h 597115"/>
                <a:gd name="connsiteX74" fmla="*/ 385227 w 585452"/>
                <a:gd name="connsiteY74" fmla="*/ 210880 h 597115"/>
                <a:gd name="connsiteX75" fmla="*/ 384195 w 585452"/>
                <a:gd name="connsiteY75" fmla="*/ 207270 h 597115"/>
                <a:gd name="connsiteX76" fmla="*/ 383678 w 585452"/>
                <a:gd name="connsiteY76" fmla="*/ 203661 h 597115"/>
                <a:gd name="connsiteX77" fmla="*/ 383678 w 585452"/>
                <a:gd name="connsiteY77" fmla="*/ 207270 h 597115"/>
                <a:gd name="connsiteX78" fmla="*/ 384195 w 585452"/>
                <a:gd name="connsiteY78" fmla="*/ 211396 h 597115"/>
                <a:gd name="connsiteX79" fmla="*/ 386260 w 585452"/>
                <a:gd name="connsiteY79" fmla="*/ 216552 h 597115"/>
                <a:gd name="connsiteX80" fmla="*/ 392457 w 585452"/>
                <a:gd name="connsiteY80" fmla="*/ 228413 h 597115"/>
                <a:gd name="connsiteX81" fmla="*/ 401753 w 585452"/>
                <a:gd name="connsiteY81" fmla="*/ 241304 h 597115"/>
                <a:gd name="connsiteX82" fmla="*/ 431190 w 585452"/>
                <a:gd name="connsiteY82" fmla="*/ 272244 h 597115"/>
                <a:gd name="connsiteX83" fmla="*/ 432222 w 585452"/>
                <a:gd name="connsiteY83" fmla="*/ 270697 h 597115"/>
                <a:gd name="connsiteX84" fmla="*/ 400720 w 585452"/>
                <a:gd name="connsiteY84" fmla="*/ 336187 h 597115"/>
                <a:gd name="connsiteX85" fmla="*/ 389875 w 585452"/>
                <a:gd name="connsiteY85" fmla="*/ 327937 h 597115"/>
                <a:gd name="connsiteX86" fmla="*/ 362505 w 585452"/>
                <a:gd name="connsiteY86" fmla="*/ 304732 h 597115"/>
                <a:gd name="connsiteX87" fmla="*/ 349594 w 585452"/>
                <a:gd name="connsiteY87" fmla="*/ 290808 h 597115"/>
                <a:gd name="connsiteX88" fmla="*/ 340298 w 585452"/>
                <a:gd name="connsiteY88" fmla="*/ 276885 h 597115"/>
                <a:gd name="connsiteX89" fmla="*/ 337200 w 585452"/>
                <a:gd name="connsiteY89" fmla="*/ 271213 h 597115"/>
                <a:gd name="connsiteX90" fmla="*/ 336167 w 585452"/>
                <a:gd name="connsiteY90" fmla="*/ 266056 h 597115"/>
                <a:gd name="connsiteX91" fmla="*/ 335134 w 585452"/>
                <a:gd name="connsiteY91" fmla="*/ 261415 h 597115"/>
                <a:gd name="connsiteX92" fmla="*/ 335650 w 585452"/>
                <a:gd name="connsiteY92" fmla="*/ 266056 h 597115"/>
                <a:gd name="connsiteX93" fmla="*/ 336167 w 585452"/>
                <a:gd name="connsiteY93" fmla="*/ 271213 h 597115"/>
                <a:gd name="connsiteX94" fmla="*/ 338232 w 585452"/>
                <a:gd name="connsiteY94" fmla="*/ 277917 h 597115"/>
                <a:gd name="connsiteX95" fmla="*/ 346495 w 585452"/>
                <a:gd name="connsiteY95" fmla="*/ 292871 h 597115"/>
                <a:gd name="connsiteX96" fmla="*/ 357857 w 585452"/>
                <a:gd name="connsiteY96" fmla="*/ 308857 h 597115"/>
                <a:gd name="connsiteX97" fmla="*/ 395040 w 585452"/>
                <a:gd name="connsiteY97" fmla="*/ 347532 h 597115"/>
                <a:gd name="connsiteX98" fmla="*/ 365603 w 585452"/>
                <a:gd name="connsiteY98" fmla="*/ 402708 h 597115"/>
                <a:gd name="connsiteX99" fmla="*/ 350627 w 585452"/>
                <a:gd name="connsiteY99" fmla="*/ 391364 h 597115"/>
                <a:gd name="connsiteX100" fmla="*/ 314993 w 585452"/>
                <a:gd name="connsiteY100" fmla="*/ 360939 h 597115"/>
                <a:gd name="connsiteX101" fmla="*/ 298467 w 585452"/>
                <a:gd name="connsiteY101" fmla="*/ 342375 h 597115"/>
                <a:gd name="connsiteX102" fmla="*/ 286073 w 585452"/>
                <a:gd name="connsiteY102" fmla="*/ 324843 h 597115"/>
                <a:gd name="connsiteX103" fmla="*/ 282458 w 585452"/>
                <a:gd name="connsiteY103" fmla="*/ 317108 h 597115"/>
                <a:gd name="connsiteX104" fmla="*/ 280392 w 585452"/>
                <a:gd name="connsiteY104" fmla="*/ 310404 h 597115"/>
                <a:gd name="connsiteX105" fmla="*/ 279360 w 585452"/>
                <a:gd name="connsiteY105" fmla="*/ 304732 h 597115"/>
                <a:gd name="connsiteX106" fmla="*/ 279360 w 585452"/>
                <a:gd name="connsiteY106" fmla="*/ 310404 h 597115"/>
                <a:gd name="connsiteX107" fmla="*/ 280909 w 585452"/>
                <a:gd name="connsiteY107" fmla="*/ 317108 h 597115"/>
                <a:gd name="connsiteX108" fmla="*/ 283491 w 585452"/>
                <a:gd name="connsiteY108" fmla="*/ 325874 h 597115"/>
                <a:gd name="connsiteX109" fmla="*/ 293820 w 585452"/>
                <a:gd name="connsiteY109" fmla="*/ 345469 h 597115"/>
                <a:gd name="connsiteX110" fmla="*/ 309312 w 585452"/>
                <a:gd name="connsiteY110" fmla="*/ 366096 h 597115"/>
                <a:gd name="connsiteX111" fmla="*/ 357340 w 585452"/>
                <a:gd name="connsiteY111" fmla="*/ 416631 h 597115"/>
                <a:gd name="connsiteX112" fmla="*/ 251472 w 585452"/>
                <a:gd name="connsiteY112" fmla="*/ 597115 h 597115"/>
                <a:gd name="connsiteX113" fmla="*/ 194665 w 585452"/>
                <a:gd name="connsiteY113" fmla="*/ 585770 h 597115"/>
                <a:gd name="connsiteX114" fmla="*/ 306730 w 585452"/>
                <a:gd name="connsiteY114" fmla="*/ 460979 h 597115"/>
                <a:gd name="connsiteX115" fmla="*/ 242693 w 585452"/>
                <a:gd name="connsiteY115" fmla="*/ 256774 h 597115"/>
                <a:gd name="connsiteX116" fmla="*/ 491612 w 585452"/>
                <a:gd name="connsiteY116" fmla="*/ 43804 h 597115"/>
                <a:gd name="connsiteX117" fmla="*/ 496052 w 585452"/>
                <a:gd name="connsiteY117" fmla="*/ 42574 h 597115"/>
                <a:gd name="connsiteX118" fmla="*/ 260265 w 585452"/>
                <a:gd name="connsiteY118" fmla="*/ 0 h 597115"/>
                <a:gd name="connsiteX119" fmla="*/ 428611 w 585452"/>
                <a:gd name="connsiteY119" fmla="*/ 62389 h 597115"/>
                <a:gd name="connsiteX120" fmla="*/ 405890 w 585452"/>
                <a:gd name="connsiteY120" fmla="*/ 75279 h 597115"/>
                <a:gd name="connsiteX121" fmla="*/ 364578 w 585452"/>
                <a:gd name="connsiteY121" fmla="*/ 99512 h 597115"/>
                <a:gd name="connsiteX122" fmla="*/ 374906 w 585452"/>
                <a:gd name="connsiteY122" fmla="*/ 71154 h 597115"/>
                <a:gd name="connsiteX123" fmla="*/ 299512 w 585452"/>
                <a:gd name="connsiteY123" fmla="*/ 42795 h 597115"/>
                <a:gd name="connsiteX124" fmla="*/ 351151 w 585452"/>
                <a:gd name="connsiteY124" fmla="*/ 108278 h 597115"/>
                <a:gd name="connsiteX125" fmla="*/ 326364 w 585452"/>
                <a:gd name="connsiteY125" fmla="*/ 124777 h 597115"/>
                <a:gd name="connsiteX126" fmla="*/ 260265 w 585452"/>
                <a:gd name="connsiteY126" fmla="*/ 48983 h 597115"/>
                <a:gd name="connsiteX127" fmla="*/ 185387 w 585452"/>
                <a:gd name="connsiteY127" fmla="*/ 141792 h 597115"/>
                <a:gd name="connsiteX128" fmla="*/ 257683 w 585452"/>
                <a:gd name="connsiteY128" fmla="*/ 166026 h 597115"/>
                <a:gd name="connsiteX129" fmla="*/ 276790 w 585452"/>
                <a:gd name="connsiteY129" fmla="*/ 164479 h 597115"/>
                <a:gd name="connsiteX130" fmla="*/ 248904 w 585452"/>
                <a:gd name="connsiteY130" fmla="*/ 194900 h 597115"/>
                <a:gd name="connsiteX131" fmla="*/ 174026 w 585452"/>
                <a:gd name="connsiteY131" fmla="*/ 169635 h 597115"/>
                <a:gd name="connsiteX132" fmla="*/ 160083 w 585452"/>
                <a:gd name="connsiteY132" fmla="*/ 254710 h 597115"/>
                <a:gd name="connsiteX133" fmla="*/ 160600 w 585452"/>
                <a:gd name="connsiteY133" fmla="*/ 261929 h 597115"/>
                <a:gd name="connsiteX134" fmla="*/ 207593 w 585452"/>
                <a:gd name="connsiteY134" fmla="*/ 277397 h 597115"/>
                <a:gd name="connsiteX135" fmla="*/ 203461 w 585452"/>
                <a:gd name="connsiteY135" fmla="*/ 303177 h 597115"/>
                <a:gd name="connsiteX136" fmla="*/ 162665 w 585452"/>
                <a:gd name="connsiteY136" fmla="*/ 291318 h 597115"/>
                <a:gd name="connsiteX137" fmla="*/ 201912 w 585452"/>
                <a:gd name="connsiteY137" fmla="*/ 398049 h 597115"/>
                <a:gd name="connsiteX138" fmla="*/ 218437 w 585452"/>
                <a:gd name="connsiteY138" fmla="*/ 401143 h 597115"/>
                <a:gd name="connsiteX139" fmla="*/ 233929 w 585452"/>
                <a:gd name="connsiteY139" fmla="*/ 430017 h 597115"/>
                <a:gd name="connsiteX140" fmla="*/ 226183 w 585452"/>
                <a:gd name="connsiteY140" fmla="*/ 429501 h 597115"/>
                <a:gd name="connsiteX141" fmla="*/ 248904 w 585452"/>
                <a:gd name="connsiteY141" fmla="*/ 451156 h 597115"/>
                <a:gd name="connsiteX142" fmla="*/ 260782 w 585452"/>
                <a:gd name="connsiteY142" fmla="*/ 465078 h 597115"/>
                <a:gd name="connsiteX143" fmla="*/ 221019 w 585452"/>
                <a:gd name="connsiteY143" fmla="*/ 516123 h 597115"/>
                <a:gd name="connsiteX144" fmla="*/ 0 w 585452"/>
                <a:gd name="connsiteY144" fmla="*/ 259866 h 597115"/>
                <a:gd name="connsiteX145" fmla="*/ 2582 w 585452"/>
                <a:gd name="connsiteY145" fmla="*/ 225320 h 597115"/>
                <a:gd name="connsiteX146" fmla="*/ 23238 w 585452"/>
                <a:gd name="connsiteY146" fmla="*/ 153651 h 597115"/>
                <a:gd name="connsiteX147" fmla="*/ 40795 w 585452"/>
                <a:gd name="connsiteY147" fmla="*/ 121168 h 597115"/>
                <a:gd name="connsiteX148" fmla="*/ 48541 w 585452"/>
                <a:gd name="connsiteY148" fmla="*/ 109824 h 597115"/>
                <a:gd name="connsiteX149" fmla="*/ 108444 w 585452"/>
                <a:gd name="connsiteY149" fmla="*/ 49498 h 597115"/>
                <a:gd name="connsiteX150" fmla="*/ 108444 w 585452"/>
                <a:gd name="connsiteY150" fmla="*/ 46405 h 597115"/>
                <a:gd name="connsiteX151" fmla="*/ 112058 w 585452"/>
                <a:gd name="connsiteY151" fmla="*/ 46405 h 597115"/>
                <a:gd name="connsiteX152" fmla="*/ 260265 w 585452"/>
                <a:gd name="connsiteY152" fmla="*/ 0 h 597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585452" h="597115">
                  <a:moveTo>
                    <a:pt x="54222" y="339785"/>
                  </a:moveTo>
                  <a:cubicBezTo>
                    <a:pt x="83140" y="413517"/>
                    <a:pt x="150788" y="468172"/>
                    <a:pt x="231863" y="478484"/>
                  </a:cubicBezTo>
                  <a:cubicBezTo>
                    <a:pt x="233412" y="477968"/>
                    <a:pt x="234962" y="476937"/>
                    <a:pt x="236511" y="476421"/>
                  </a:cubicBezTo>
                  <a:cubicBezTo>
                    <a:pt x="234445" y="475906"/>
                    <a:pt x="232380" y="474874"/>
                    <a:pt x="230314" y="474359"/>
                  </a:cubicBezTo>
                  <a:cubicBezTo>
                    <a:pt x="212240" y="458891"/>
                    <a:pt x="196232" y="440844"/>
                    <a:pt x="182289" y="420736"/>
                  </a:cubicBezTo>
                  <a:cubicBezTo>
                    <a:pt x="131165" y="406299"/>
                    <a:pt x="86755" y="377425"/>
                    <a:pt x="54222" y="339785"/>
                  </a:cubicBezTo>
                  <a:close/>
                  <a:moveTo>
                    <a:pt x="47508" y="201087"/>
                  </a:moveTo>
                  <a:cubicBezTo>
                    <a:pt x="42344" y="220164"/>
                    <a:pt x="39246" y="239757"/>
                    <a:pt x="39246" y="259866"/>
                  </a:cubicBezTo>
                  <a:cubicBezTo>
                    <a:pt x="39246" y="260382"/>
                    <a:pt x="39246" y="260897"/>
                    <a:pt x="39246" y="260897"/>
                  </a:cubicBezTo>
                  <a:cubicBezTo>
                    <a:pt x="59386" y="316067"/>
                    <a:pt x="103796" y="360410"/>
                    <a:pt x="161116" y="384643"/>
                  </a:cubicBezTo>
                  <a:cubicBezTo>
                    <a:pt x="145108" y="352160"/>
                    <a:pt x="134780" y="315552"/>
                    <a:pt x="131681" y="276881"/>
                  </a:cubicBezTo>
                  <a:cubicBezTo>
                    <a:pt x="97599" y="258319"/>
                    <a:pt x="68681" y="232023"/>
                    <a:pt x="47508" y="201087"/>
                  </a:cubicBezTo>
                  <a:close/>
                  <a:moveTo>
                    <a:pt x="116189" y="92809"/>
                  </a:moveTo>
                  <a:cubicBezTo>
                    <a:pt x="91402" y="113949"/>
                    <a:pt x="72296" y="140245"/>
                    <a:pt x="58869" y="169635"/>
                  </a:cubicBezTo>
                  <a:cubicBezTo>
                    <a:pt x="75394" y="200571"/>
                    <a:pt x="100698" y="226867"/>
                    <a:pt x="131165" y="246460"/>
                  </a:cubicBezTo>
                  <a:cubicBezTo>
                    <a:pt x="132198" y="212430"/>
                    <a:pt x="138911" y="179431"/>
                    <a:pt x="149755" y="149526"/>
                  </a:cubicBezTo>
                  <a:cubicBezTo>
                    <a:pt x="134780" y="133542"/>
                    <a:pt x="122903" y="114465"/>
                    <a:pt x="116189" y="92809"/>
                  </a:cubicBezTo>
                  <a:close/>
                  <a:moveTo>
                    <a:pt x="221535" y="42795"/>
                  </a:moveTo>
                  <a:cubicBezTo>
                    <a:pt x="192100" y="47951"/>
                    <a:pt x="165247" y="58779"/>
                    <a:pt x="141493" y="74247"/>
                  </a:cubicBezTo>
                  <a:cubicBezTo>
                    <a:pt x="145108" y="91263"/>
                    <a:pt x="152854" y="106731"/>
                    <a:pt x="163182" y="119621"/>
                  </a:cubicBezTo>
                  <a:cubicBezTo>
                    <a:pt x="178157" y="90231"/>
                    <a:pt x="197781" y="64451"/>
                    <a:pt x="221535" y="42795"/>
                  </a:cubicBezTo>
                  <a:close/>
                  <a:moveTo>
                    <a:pt x="496052" y="42574"/>
                  </a:moveTo>
                  <a:cubicBezTo>
                    <a:pt x="518886" y="70288"/>
                    <a:pt x="618524" y="296739"/>
                    <a:pt x="574240" y="399614"/>
                  </a:cubicBezTo>
                  <a:cubicBezTo>
                    <a:pt x="527245" y="507905"/>
                    <a:pt x="411049" y="503264"/>
                    <a:pt x="343397" y="479027"/>
                  </a:cubicBezTo>
                  <a:cubicBezTo>
                    <a:pt x="350110" y="460979"/>
                    <a:pt x="365603" y="438805"/>
                    <a:pt x="374382" y="417147"/>
                  </a:cubicBezTo>
                  <a:cubicBezTo>
                    <a:pt x="382645" y="415600"/>
                    <a:pt x="415697" y="411990"/>
                    <a:pt x="444100" y="402708"/>
                  </a:cubicBezTo>
                  <a:cubicBezTo>
                    <a:pt x="452363" y="400130"/>
                    <a:pt x="460626" y="397036"/>
                    <a:pt x="467856" y="393426"/>
                  </a:cubicBezTo>
                  <a:cubicBezTo>
                    <a:pt x="475086" y="390332"/>
                    <a:pt x="482316" y="386723"/>
                    <a:pt x="487480" y="382597"/>
                  </a:cubicBezTo>
                  <a:cubicBezTo>
                    <a:pt x="490062" y="381050"/>
                    <a:pt x="492645" y="378988"/>
                    <a:pt x="494194" y="376925"/>
                  </a:cubicBezTo>
                  <a:cubicBezTo>
                    <a:pt x="496260" y="375378"/>
                    <a:pt x="498325" y="373831"/>
                    <a:pt x="498842" y="372284"/>
                  </a:cubicBezTo>
                  <a:cubicBezTo>
                    <a:pt x="500907" y="368674"/>
                    <a:pt x="502457" y="367127"/>
                    <a:pt x="502457" y="367127"/>
                  </a:cubicBezTo>
                  <a:cubicBezTo>
                    <a:pt x="502457" y="367127"/>
                    <a:pt x="500907" y="368674"/>
                    <a:pt x="498325" y="371768"/>
                  </a:cubicBezTo>
                  <a:cubicBezTo>
                    <a:pt x="497292" y="373315"/>
                    <a:pt x="495227" y="374347"/>
                    <a:pt x="493161" y="375894"/>
                  </a:cubicBezTo>
                  <a:cubicBezTo>
                    <a:pt x="491612" y="377441"/>
                    <a:pt x="489030" y="378988"/>
                    <a:pt x="485931" y="380535"/>
                  </a:cubicBezTo>
                  <a:cubicBezTo>
                    <a:pt x="480767" y="383629"/>
                    <a:pt x="473537" y="386207"/>
                    <a:pt x="465790" y="388785"/>
                  </a:cubicBezTo>
                  <a:cubicBezTo>
                    <a:pt x="458560" y="391364"/>
                    <a:pt x="450297" y="393426"/>
                    <a:pt x="442035" y="394973"/>
                  </a:cubicBezTo>
                  <a:cubicBezTo>
                    <a:pt x="424992" y="398583"/>
                    <a:pt x="407950" y="400130"/>
                    <a:pt x="395556" y="401677"/>
                  </a:cubicBezTo>
                  <a:cubicBezTo>
                    <a:pt x="391425" y="401677"/>
                    <a:pt x="384711" y="402193"/>
                    <a:pt x="381612" y="402193"/>
                  </a:cubicBezTo>
                  <a:cubicBezTo>
                    <a:pt x="389359" y="383629"/>
                    <a:pt x="400204" y="364033"/>
                    <a:pt x="407950" y="344954"/>
                  </a:cubicBezTo>
                  <a:cubicBezTo>
                    <a:pt x="414664" y="343407"/>
                    <a:pt x="440485" y="338766"/>
                    <a:pt x="465274" y="331031"/>
                  </a:cubicBezTo>
                  <a:cubicBezTo>
                    <a:pt x="472504" y="328452"/>
                    <a:pt x="479734" y="325874"/>
                    <a:pt x="485931" y="322780"/>
                  </a:cubicBezTo>
                  <a:cubicBezTo>
                    <a:pt x="492645" y="319686"/>
                    <a:pt x="498325" y="316592"/>
                    <a:pt x="502973" y="312982"/>
                  </a:cubicBezTo>
                  <a:cubicBezTo>
                    <a:pt x="505555" y="311435"/>
                    <a:pt x="507621" y="309888"/>
                    <a:pt x="509170" y="308341"/>
                  </a:cubicBezTo>
                  <a:cubicBezTo>
                    <a:pt x="510720" y="306794"/>
                    <a:pt x="512269" y="305247"/>
                    <a:pt x="513302" y="303700"/>
                  </a:cubicBezTo>
                  <a:cubicBezTo>
                    <a:pt x="514851" y="301122"/>
                    <a:pt x="515884" y="299575"/>
                    <a:pt x="515884" y="299575"/>
                  </a:cubicBezTo>
                  <a:cubicBezTo>
                    <a:pt x="515884" y="299575"/>
                    <a:pt x="514851" y="301122"/>
                    <a:pt x="512785" y="303700"/>
                  </a:cubicBezTo>
                  <a:cubicBezTo>
                    <a:pt x="511752" y="304732"/>
                    <a:pt x="510203" y="305763"/>
                    <a:pt x="508137" y="307310"/>
                  </a:cubicBezTo>
                  <a:cubicBezTo>
                    <a:pt x="506588" y="308857"/>
                    <a:pt x="504522" y="309888"/>
                    <a:pt x="501940" y="311435"/>
                  </a:cubicBezTo>
                  <a:cubicBezTo>
                    <a:pt x="497292" y="314014"/>
                    <a:pt x="491095" y="316592"/>
                    <a:pt x="484382" y="318655"/>
                  </a:cubicBezTo>
                  <a:cubicBezTo>
                    <a:pt x="477668" y="320717"/>
                    <a:pt x="470438" y="322264"/>
                    <a:pt x="463208" y="323811"/>
                  </a:cubicBezTo>
                  <a:cubicBezTo>
                    <a:pt x="448748" y="326905"/>
                    <a:pt x="433772" y="328452"/>
                    <a:pt x="422927" y="329484"/>
                  </a:cubicBezTo>
                  <a:cubicBezTo>
                    <a:pt x="419312" y="329999"/>
                    <a:pt x="416213" y="329999"/>
                    <a:pt x="413631" y="329999"/>
                  </a:cubicBezTo>
                  <a:cubicBezTo>
                    <a:pt x="421894" y="309373"/>
                    <a:pt x="429640" y="289261"/>
                    <a:pt x="436870" y="271729"/>
                  </a:cubicBezTo>
                  <a:lnTo>
                    <a:pt x="436870" y="272760"/>
                  </a:lnTo>
                  <a:cubicBezTo>
                    <a:pt x="436870" y="272760"/>
                    <a:pt x="460626" y="269150"/>
                    <a:pt x="482832" y="261931"/>
                  </a:cubicBezTo>
                  <a:cubicBezTo>
                    <a:pt x="488513" y="259868"/>
                    <a:pt x="494194" y="257806"/>
                    <a:pt x="499358" y="255743"/>
                  </a:cubicBezTo>
                  <a:cubicBezTo>
                    <a:pt x="504522" y="253165"/>
                    <a:pt x="509170" y="250586"/>
                    <a:pt x="512269" y="248008"/>
                  </a:cubicBezTo>
                  <a:cubicBezTo>
                    <a:pt x="514335" y="246977"/>
                    <a:pt x="515884" y="245430"/>
                    <a:pt x="517433" y="244398"/>
                  </a:cubicBezTo>
                  <a:cubicBezTo>
                    <a:pt x="518466" y="242851"/>
                    <a:pt x="519499" y="241820"/>
                    <a:pt x="520532" y="240789"/>
                  </a:cubicBezTo>
                  <a:cubicBezTo>
                    <a:pt x="521565" y="238726"/>
                    <a:pt x="522597" y="237695"/>
                    <a:pt x="522597" y="237695"/>
                  </a:cubicBezTo>
                  <a:cubicBezTo>
                    <a:pt x="522597" y="237695"/>
                    <a:pt x="521565" y="238726"/>
                    <a:pt x="520015" y="240789"/>
                  </a:cubicBezTo>
                  <a:cubicBezTo>
                    <a:pt x="519499" y="241820"/>
                    <a:pt x="517950" y="242336"/>
                    <a:pt x="516400" y="243367"/>
                  </a:cubicBezTo>
                  <a:cubicBezTo>
                    <a:pt x="515367" y="244398"/>
                    <a:pt x="513302" y="245430"/>
                    <a:pt x="511752" y="246461"/>
                  </a:cubicBezTo>
                  <a:cubicBezTo>
                    <a:pt x="507621" y="248524"/>
                    <a:pt x="502973" y="250586"/>
                    <a:pt x="497809" y="252133"/>
                  </a:cubicBezTo>
                  <a:cubicBezTo>
                    <a:pt x="492645" y="253680"/>
                    <a:pt x="487480" y="255227"/>
                    <a:pt x="481800" y="256259"/>
                  </a:cubicBezTo>
                  <a:cubicBezTo>
                    <a:pt x="470438" y="258837"/>
                    <a:pt x="459077" y="259868"/>
                    <a:pt x="450297" y="260900"/>
                  </a:cubicBezTo>
                  <a:cubicBezTo>
                    <a:pt x="446682" y="260900"/>
                    <a:pt x="443584" y="261415"/>
                    <a:pt x="441002" y="261415"/>
                  </a:cubicBezTo>
                  <a:cubicBezTo>
                    <a:pt x="467340" y="194894"/>
                    <a:pt x="479734" y="162407"/>
                    <a:pt x="446682" y="239242"/>
                  </a:cubicBezTo>
                  <a:cubicBezTo>
                    <a:pt x="443067" y="246977"/>
                    <a:pt x="436354" y="262962"/>
                    <a:pt x="436354" y="262962"/>
                  </a:cubicBezTo>
                  <a:cubicBezTo>
                    <a:pt x="435837" y="262962"/>
                    <a:pt x="435837" y="262962"/>
                    <a:pt x="435837" y="262962"/>
                  </a:cubicBezTo>
                  <a:cubicBezTo>
                    <a:pt x="434288" y="261931"/>
                    <a:pt x="431190" y="259868"/>
                    <a:pt x="427058" y="256774"/>
                  </a:cubicBezTo>
                  <a:cubicBezTo>
                    <a:pt x="420861" y="251618"/>
                    <a:pt x="413115" y="245430"/>
                    <a:pt x="405368" y="237695"/>
                  </a:cubicBezTo>
                  <a:cubicBezTo>
                    <a:pt x="401753" y="234085"/>
                    <a:pt x="398138" y="230475"/>
                    <a:pt x="395040" y="226866"/>
                  </a:cubicBezTo>
                  <a:cubicBezTo>
                    <a:pt x="391941" y="222740"/>
                    <a:pt x="389359" y="219131"/>
                    <a:pt x="387293" y="216037"/>
                  </a:cubicBezTo>
                  <a:cubicBezTo>
                    <a:pt x="386777" y="213974"/>
                    <a:pt x="385744" y="212427"/>
                    <a:pt x="385227" y="210880"/>
                  </a:cubicBezTo>
                  <a:cubicBezTo>
                    <a:pt x="384711" y="209333"/>
                    <a:pt x="384195" y="208302"/>
                    <a:pt x="384195" y="207270"/>
                  </a:cubicBezTo>
                  <a:cubicBezTo>
                    <a:pt x="383678" y="204692"/>
                    <a:pt x="383678" y="203661"/>
                    <a:pt x="383678" y="203661"/>
                  </a:cubicBezTo>
                  <a:cubicBezTo>
                    <a:pt x="383678" y="203661"/>
                    <a:pt x="383678" y="204692"/>
                    <a:pt x="383678" y="207270"/>
                  </a:cubicBezTo>
                  <a:cubicBezTo>
                    <a:pt x="383678" y="208302"/>
                    <a:pt x="384195" y="209849"/>
                    <a:pt x="384195" y="211396"/>
                  </a:cubicBezTo>
                  <a:cubicBezTo>
                    <a:pt x="384711" y="212943"/>
                    <a:pt x="385227" y="214490"/>
                    <a:pt x="386260" y="216552"/>
                  </a:cubicBezTo>
                  <a:cubicBezTo>
                    <a:pt x="387293" y="220162"/>
                    <a:pt x="389875" y="224287"/>
                    <a:pt x="392457" y="228413"/>
                  </a:cubicBezTo>
                  <a:cubicBezTo>
                    <a:pt x="395040" y="232538"/>
                    <a:pt x="398138" y="237179"/>
                    <a:pt x="401753" y="241304"/>
                  </a:cubicBezTo>
                  <a:cubicBezTo>
                    <a:pt x="415180" y="257806"/>
                    <a:pt x="431190" y="272244"/>
                    <a:pt x="431190" y="272244"/>
                  </a:cubicBezTo>
                  <a:lnTo>
                    <a:pt x="432222" y="270697"/>
                  </a:lnTo>
                  <a:cubicBezTo>
                    <a:pt x="421894" y="293387"/>
                    <a:pt x="411565" y="315561"/>
                    <a:pt x="400720" y="336187"/>
                  </a:cubicBezTo>
                  <a:cubicBezTo>
                    <a:pt x="398655" y="334640"/>
                    <a:pt x="394523" y="332062"/>
                    <a:pt x="389875" y="327937"/>
                  </a:cubicBezTo>
                  <a:cubicBezTo>
                    <a:pt x="382129" y="322264"/>
                    <a:pt x="371800" y="314014"/>
                    <a:pt x="362505" y="304732"/>
                  </a:cubicBezTo>
                  <a:cubicBezTo>
                    <a:pt x="357857" y="300091"/>
                    <a:pt x="353725" y="295449"/>
                    <a:pt x="349594" y="290808"/>
                  </a:cubicBezTo>
                  <a:cubicBezTo>
                    <a:pt x="345979" y="286167"/>
                    <a:pt x="342364" y="281526"/>
                    <a:pt x="340298" y="276885"/>
                  </a:cubicBezTo>
                  <a:cubicBezTo>
                    <a:pt x="338749" y="274823"/>
                    <a:pt x="337716" y="272760"/>
                    <a:pt x="337200" y="271213"/>
                  </a:cubicBezTo>
                  <a:cubicBezTo>
                    <a:pt x="336683" y="269150"/>
                    <a:pt x="336167" y="267603"/>
                    <a:pt x="336167" y="266056"/>
                  </a:cubicBezTo>
                  <a:cubicBezTo>
                    <a:pt x="335650" y="263478"/>
                    <a:pt x="335134" y="261415"/>
                    <a:pt x="335134" y="261415"/>
                  </a:cubicBezTo>
                  <a:cubicBezTo>
                    <a:pt x="335134" y="261415"/>
                    <a:pt x="335134" y="263478"/>
                    <a:pt x="335650" y="266056"/>
                  </a:cubicBezTo>
                  <a:cubicBezTo>
                    <a:pt x="335134" y="267603"/>
                    <a:pt x="336167" y="269150"/>
                    <a:pt x="336167" y="271213"/>
                  </a:cubicBezTo>
                  <a:cubicBezTo>
                    <a:pt x="336683" y="273276"/>
                    <a:pt x="337716" y="275338"/>
                    <a:pt x="338232" y="277917"/>
                  </a:cubicBezTo>
                  <a:cubicBezTo>
                    <a:pt x="340298" y="282558"/>
                    <a:pt x="342880" y="287714"/>
                    <a:pt x="346495" y="292871"/>
                  </a:cubicBezTo>
                  <a:cubicBezTo>
                    <a:pt x="349594" y="298544"/>
                    <a:pt x="353725" y="303700"/>
                    <a:pt x="357857" y="308857"/>
                  </a:cubicBezTo>
                  <a:cubicBezTo>
                    <a:pt x="374899" y="329484"/>
                    <a:pt x="395040" y="347532"/>
                    <a:pt x="395040" y="347532"/>
                  </a:cubicBezTo>
                  <a:cubicBezTo>
                    <a:pt x="385227" y="366612"/>
                    <a:pt x="375415" y="385176"/>
                    <a:pt x="365603" y="402708"/>
                  </a:cubicBezTo>
                  <a:cubicBezTo>
                    <a:pt x="362505" y="400646"/>
                    <a:pt x="357340" y="397036"/>
                    <a:pt x="350627" y="391364"/>
                  </a:cubicBezTo>
                  <a:cubicBezTo>
                    <a:pt x="340815" y="383629"/>
                    <a:pt x="327387" y="372800"/>
                    <a:pt x="314993" y="360939"/>
                  </a:cubicBezTo>
                  <a:cubicBezTo>
                    <a:pt x="309312" y="354751"/>
                    <a:pt x="303115" y="348563"/>
                    <a:pt x="298467" y="342375"/>
                  </a:cubicBezTo>
                  <a:cubicBezTo>
                    <a:pt x="293303" y="336187"/>
                    <a:pt x="288655" y="330515"/>
                    <a:pt x="286073" y="324843"/>
                  </a:cubicBezTo>
                  <a:cubicBezTo>
                    <a:pt x="284524" y="321749"/>
                    <a:pt x="282975" y="319170"/>
                    <a:pt x="282458" y="317108"/>
                  </a:cubicBezTo>
                  <a:cubicBezTo>
                    <a:pt x="281425" y="314529"/>
                    <a:pt x="280392" y="312467"/>
                    <a:pt x="280392" y="310404"/>
                  </a:cubicBezTo>
                  <a:cubicBezTo>
                    <a:pt x="279876" y="306794"/>
                    <a:pt x="279360" y="304732"/>
                    <a:pt x="279360" y="304732"/>
                  </a:cubicBezTo>
                  <a:cubicBezTo>
                    <a:pt x="279360" y="304732"/>
                    <a:pt x="279360" y="306794"/>
                    <a:pt x="279360" y="310404"/>
                  </a:cubicBezTo>
                  <a:cubicBezTo>
                    <a:pt x="279360" y="312467"/>
                    <a:pt x="280392" y="314529"/>
                    <a:pt x="280909" y="317108"/>
                  </a:cubicBezTo>
                  <a:cubicBezTo>
                    <a:pt x="281425" y="320202"/>
                    <a:pt x="282458" y="322780"/>
                    <a:pt x="283491" y="325874"/>
                  </a:cubicBezTo>
                  <a:cubicBezTo>
                    <a:pt x="286073" y="332062"/>
                    <a:pt x="289688" y="338766"/>
                    <a:pt x="293820" y="345469"/>
                  </a:cubicBezTo>
                  <a:cubicBezTo>
                    <a:pt x="298467" y="352689"/>
                    <a:pt x="303632" y="359392"/>
                    <a:pt x="309312" y="366096"/>
                  </a:cubicBezTo>
                  <a:cubicBezTo>
                    <a:pt x="331002" y="393426"/>
                    <a:pt x="356824" y="416631"/>
                    <a:pt x="357340" y="416631"/>
                  </a:cubicBezTo>
                  <a:cubicBezTo>
                    <a:pt x="347528" y="433648"/>
                    <a:pt x="251472" y="597115"/>
                    <a:pt x="251472" y="597115"/>
                  </a:cubicBezTo>
                  <a:lnTo>
                    <a:pt x="194665" y="585770"/>
                  </a:lnTo>
                  <a:cubicBezTo>
                    <a:pt x="202412" y="577004"/>
                    <a:pt x="206027" y="607944"/>
                    <a:pt x="306730" y="460979"/>
                  </a:cubicBezTo>
                  <a:cubicBezTo>
                    <a:pt x="254571" y="423851"/>
                    <a:pt x="203445" y="347016"/>
                    <a:pt x="242693" y="256774"/>
                  </a:cubicBezTo>
                  <a:cubicBezTo>
                    <a:pt x="293303" y="139202"/>
                    <a:pt x="495743" y="85057"/>
                    <a:pt x="491612" y="43804"/>
                  </a:cubicBezTo>
                  <a:cubicBezTo>
                    <a:pt x="491095" y="38712"/>
                    <a:pt x="492790" y="38615"/>
                    <a:pt x="496052" y="42574"/>
                  </a:cubicBezTo>
                  <a:close/>
                  <a:moveTo>
                    <a:pt x="260265" y="0"/>
                  </a:moveTo>
                  <a:cubicBezTo>
                    <a:pt x="324299" y="0"/>
                    <a:pt x="383168" y="23718"/>
                    <a:pt x="428611" y="62389"/>
                  </a:cubicBezTo>
                  <a:cubicBezTo>
                    <a:pt x="420865" y="66513"/>
                    <a:pt x="413119" y="71154"/>
                    <a:pt x="405890" y="75279"/>
                  </a:cubicBezTo>
                  <a:cubicBezTo>
                    <a:pt x="392980" y="83013"/>
                    <a:pt x="379037" y="91263"/>
                    <a:pt x="364578" y="99512"/>
                  </a:cubicBezTo>
                  <a:cubicBezTo>
                    <a:pt x="369225" y="90747"/>
                    <a:pt x="372840" y="81466"/>
                    <a:pt x="374906" y="71154"/>
                  </a:cubicBezTo>
                  <a:cubicBezTo>
                    <a:pt x="352184" y="57748"/>
                    <a:pt x="326364" y="47436"/>
                    <a:pt x="299512" y="42795"/>
                  </a:cubicBezTo>
                  <a:cubicBezTo>
                    <a:pt x="319651" y="61357"/>
                    <a:pt x="336692" y="83528"/>
                    <a:pt x="351151" y="108278"/>
                  </a:cubicBezTo>
                  <a:cubicBezTo>
                    <a:pt x="342889" y="113434"/>
                    <a:pt x="334627" y="119105"/>
                    <a:pt x="326364" y="124777"/>
                  </a:cubicBezTo>
                  <a:cubicBezTo>
                    <a:pt x="309323" y="94356"/>
                    <a:pt x="287118" y="68576"/>
                    <a:pt x="260265" y="48983"/>
                  </a:cubicBezTo>
                  <a:cubicBezTo>
                    <a:pt x="228765" y="72185"/>
                    <a:pt x="202945" y="104153"/>
                    <a:pt x="185387" y="141792"/>
                  </a:cubicBezTo>
                  <a:cubicBezTo>
                    <a:pt x="205527" y="157260"/>
                    <a:pt x="230314" y="166026"/>
                    <a:pt x="257683" y="166026"/>
                  </a:cubicBezTo>
                  <a:cubicBezTo>
                    <a:pt x="264396" y="166026"/>
                    <a:pt x="270593" y="165510"/>
                    <a:pt x="276790" y="164479"/>
                  </a:cubicBezTo>
                  <a:cubicBezTo>
                    <a:pt x="266462" y="174275"/>
                    <a:pt x="257683" y="184587"/>
                    <a:pt x="248904" y="194900"/>
                  </a:cubicBezTo>
                  <a:cubicBezTo>
                    <a:pt x="221019" y="193353"/>
                    <a:pt x="195715" y="184587"/>
                    <a:pt x="174026" y="169635"/>
                  </a:cubicBezTo>
                  <a:cubicBezTo>
                    <a:pt x="165247" y="196446"/>
                    <a:pt x="160083" y="224805"/>
                    <a:pt x="160083" y="254710"/>
                  </a:cubicBezTo>
                  <a:cubicBezTo>
                    <a:pt x="160083" y="257288"/>
                    <a:pt x="160600" y="259866"/>
                    <a:pt x="160600" y="261929"/>
                  </a:cubicBezTo>
                  <a:cubicBezTo>
                    <a:pt x="175575" y="268631"/>
                    <a:pt x="191067" y="273788"/>
                    <a:pt x="207593" y="277397"/>
                  </a:cubicBezTo>
                  <a:cubicBezTo>
                    <a:pt x="205527" y="286162"/>
                    <a:pt x="204494" y="294412"/>
                    <a:pt x="203461" y="303177"/>
                  </a:cubicBezTo>
                  <a:cubicBezTo>
                    <a:pt x="189518" y="300084"/>
                    <a:pt x="175575" y="296474"/>
                    <a:pt x="162665" y="291318"/>
                  </a:cubicBezTo>
                  <a:cubicBezTo>
                    <a:pt x="168346" y="331020"/>
                    <a:pt x="181772" y="367112"/>
                    <a:pt x="201912" y="398049"/>
                  </a:cubicBezTo>
                  <a:cubicBezTo>
                    <a:pt x="207593" y="399596"/>
                    <a:pt x="213273" y="400111"/>
                    <a:pt x="218437" y="401143"/>
                  </a:cubicBezTo>
                  <a:cubicBezTo>
                    <a:pt x="223085" y="410939"/>
                    <a:pt x="228249" y="420736"/>
                    <a:pt x="233929" y="430017"/>
                  </a:cubicBezTo>
                  <a:cubicBezTo>
                    <a:pt x="231347" y="430017"/>
                    <a:pt x="228765" y="430017"/>
                    <a:pt x="226183" y="429501"/>
                  </a:cubicBezTo>
                  <a:cubicBezTo>
                    <a:pt x="233412" y="437751"/>
                    <a:pt x="240642" y="444454"/>
                    <a:pt x="248904" y="451156"/>
                  </a:cubicBezTo>
                  <a:cubicBezTo>
                    <a:pt x="252519" y="456313"/>
                    <a:pt x="256650" y="460953"/>
                    <a:pt x="260782" y="465078"/>
                  </a:cubicBezTo>
                  <a:cubicBezTo>
                    <a:pt x="242191" y="491374"/>
                    <a:pt x="229281" y="506842"/>
                    <a:pt x="221019" y="516123"/>
                  </a:cubicBezTo>
                  <a:cubicBezTo>
                    <a:pt x="96050" y="497561"/>
                    <a:pt x="0" y="389799"/>
                    <a:pt x="0" y="259866"/>
                  </a:cubicBezTo>
                  <a:cubicBezTo>
                    <a:pt x="0" y="248007"/>
                    <a:pt x="1033" y="236664"/>
                    <a:pt x="2582" y="225320"/>
                  </a:cubicBezTo>
                  <a:cubicBezTo>
                    <a:pt x="6197" y="200056"/>
                    <a:pt x="12910" y="176338"/>
                    <a:pt x="23238" y="153651"/>
                  </a:cubicBezTo>
                  <a:cubicBezTo>
                    <a:pt x="28402" y="142823"/>
                    <a:pt x="34082" y="131996"/>
                    <a:pt x="40795" y="121168"/>
                  </a:cubicBezTo>
                  <a:cubicBezTo>
                    <a:pt x="42861" y="117559"/>
                    <a:pt x="45443" y="113434"/>
                    <a:pt x="48541" y="109824"/>
                  </a:cubicBezTo>
                  <a:cubicBezTo>
                    <a:pt x="65066" y="86622"/>
                    <a:pt x="85206" y="65998"/>
                    <a:pt x="108444" y="49498"/>
                  </a:cubicBezTo>
                  <a:cubicBezTo>
                    <a:pt x="108444" y="48467"/>
                    <a:pt x="108444" y="47436"/>
                    <a:pt x="108444" y="46405"/>
                  </a:cubicBezTo>
                  <a:lnTo>
                    <a:pt x="112058" y="46405"/>
                  </a:lnTo>
                  <a:cubicBezTo>
                    <a:pt x="154403" y="17531"/>
                    <a:pt x="205011" y="0"/>
                    <a:pt x="260265" y="0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82" name="iš1iḑé"/>
            <p:cNvSpPr/>
            <p:nvPr/>
          </p:nvSpPr>
          <p:spPr>
            <a:xfrm>
              <a:off x="10231854" y="4078972"/>
              <a:ext cx="378946" cy="386496"/>
            </a:xfrm>
            <a:custGeom>
              <a:avLst/>
              <a:gdLst>
                <a:gd name="connsiteX0" fmla="*/ 54222 w 585452"/>
                <a:gd name="connsiteY0" fmla="*/ 339785 h 597115"/>
                <a:gd name="connsiteX1" fmla="*/ 231863 w 585452"/>
                <a:gd name="connsiteY1" fmla="*/ 478484 h 597115"/>
                <a:gd name="connsiteX2" fmla="*/ 236511 w 585452"/>
                <a:gd name="connsiteY2" fmla="*/ 476421 h 597115"/>
                <a:gd name="connsiteX3" fmla="*/ 230314 w 585452"/>
                <a:gd name="connsiteY3" fmla="*/ 474359 h 597115"/>
                <a:gd name="connsiteX4" fmla="*/ 182289 w 585452"/>
                <a:gd name="connsiteY4" fmla="*/ 420736 h 597115"/>
                <a:gd name="connsiteX5" fmla="*/ 54222 w 585452"/>
                <a:gd name="connsiteY5" fmla="*/ 339785 h 597115"/>
                <a:gd name="connsiteX6" fmla="*/ 47508 w 585452"/>
                <a:gd name="connsiteY6" fmla="*/ 201087 h 597115"/>
                <a:gd name="connsiteX7" fmla="*/ 39246 w 585452"/>
                <a:gd name="connsiteY7" fmla="*/ 259866 h 597115"/>
                <a:gd name="connsiteX8" fmla="*/ 39246 w 585452"/>
                <a:gd name="connsiteY8" fmla="*/ 260897 h 597115"/>
                <a:gd name="connsiteX9" fmla="*/ 161116 w 585452"/>
                <a:gd name="connsiteY9" fmla="*/ 384643 h 597115"/>
                <a:gd name="connsiteX10" fmla="*/ 131681 w 585452"/>
                <a:gd name="connsiteY10" fmla="*/ 276881 h 597115"/>
                <a:gd name="connsiteX11" fmla="*/ 47508 w 585452"/>
                <a:gd name="connsiteY11" fmla="*/ 201087 h 597115"/>
                <a:gd name="connsiteX12" fmla="*/ 116189 w 585452"/>
                <a:gd name="connsiteY12" fmla="*/ 92809 h 597115"/>
                <a:gd name="connsiteX13" fmla="*/ 58869 w 585452"/>
                <a:gd name="connsiteY13" fmla="*/ 169635 h 597115"/>
                <a:gd name="connsiteX14" fmla="*/ 131165 w 585452"/>
                <a:gd name="connsiteY14" fmla="*/ 246460 h 597115"/>
                <a:gd name="connsiteX15" fmla="*/ 149755 w 585452"/>
                <a:gd name="connsiteY15" fmla="*/ 149526 h 597115"/>
                <a:gd name="connsiteX16" fmla="*/ 116189 w 585452"/>
                <a:gd name="connsiteY16" fmla="*/ 92809 h 597115"/>
                <a:gd name="connsiteX17" fmla="*/ 221535 w 585452"/>
                <a:gd name="connsiteY17" fmla="*/ 42795 h 597115"/>
                <a:gd name="connsiteX18" fmla="*/ 141493 w 585452"/>
                <a:gd name="connsiteY18" fmla="*/ 74247 h 597115"/>
                <a:gd name="connsiteX19" fmla="*/ 163182 w 585452"/>
                <a:gd name="connsiteY19" fmla="*/ 119621 h 597115"/>
                <a:gd name="connsiteX20" fmla="*/ 221535 w 585452"/>
                <a:gd name="connsiteY20" fmla="*/ 42795 h 597115"/>
                <a:gd name="connsiteX21" fmla="*/ 496052 w 585452"/>
                <a:gd name="connsiteY21" fmla="*/ 42574 h 597115"/>
                <a:gd name="connsiteX22" fmla="*/ 574240 w 585452"/>
                <a:gd name="connsiteY22" fmla="*/ 399614 h 597115"/>
                <a:gd name="connsiteX23" fmla="*/ 343397 w 585452"/>
                <a:gd name="connsiteY23" fmla="*/ 479027 h 597115"/>
                <a:gd name="connsiteX24" fmla="*/ 374382 w 585452"/>
                <a:gd name="connsiteY24" fmla="*/ 417147 h 597115"/>
                <a:gd name="connsiteX25" fmla="*/ 444100 w 585452"/>
                <a:gd name="connsiteY25" fmla="*/ 402708 h 597115"/>
                <a:gd name="connsiteX26" fmla="*/ 467856 w 585452"/>
                <a:gd name="connsiteY26" fmla="*/ 393426 h 597115"/>
                <a:gd name="connsiteX27" fmla="*/ 487480 w 585452"/>
                <a:gd name="connsiteY27" fmla="*/ 382597 h 597115"/>
                <a:gd name="connsiteX28" fmla="*/ 494194 w 585452"/>
                <a:gd name="connsiteY28" fmla="*/ 376925 h 597115"/>
                <a:gd name="connsiteX29" fmla="*/ 498842 w 585452"/>
                <a:gd name="connsiteY29" fmla="*/ 372284 h 597115"/>
                <a:gd name="connsiteX30" fmla="*/ 502457 w 585452"/>
                <a:gd name="connsiteY30" fmla="*/ 367127 h 597115"/>
                <a:gd name="connsiteX31" fmla="*/ 498325 w 585452"/>
                <a:gd name="connsiteY31" fmla="*/ 371768 h 597115"/>
                <a:gd name="connsiteX32" fmla="*/ 493161 w 585452"/>
                <a:gd name="connsiteY32" fmla="*/ 375894 h 597115"/>
                <a:gd name="connsiteX33" fmla="*/ 485931 w 585452"/>
                <a:gd name="connsiteY33" fmla="*/ 380535 h 597115"/>
                <a:gd name="connsiteX34" fmla="*/ 465790 w 585452"/>
                <a:gd name="connsiteY34" fmla="*/ 388785 h 597115"/>
                <a:gd name="connsiteX35" fmla="*/ 442035 w 585452"/>
                <a:gd name="connsiteY35" fmla="*/ 394973 h 597115"/>
                <a:gd name="connsiteX36" fmla="*/ 395556 w 585452"/>
                <a:gd name="connsiteY36" fmla="*/ 401677 h 597115"/>
                <a:gd name="connsiteX37" fmla="*/ 381612 w 585452"/>
                <a:gd name="connsiteY37" fmla="*/ 402193 h 597115"/>
                <a:gd name="connsiteX38" fmla="*/ 407950 w 585452"/>
                <a:gd name="connsiteY38" fmla="*/ 344954 h 597115"/>
                <a:gd name="connsiteX39" fmla="*/ 465274 w 585452"/>
                <a:gd name="connsiteY39" fmla="*/ 331031 h 597115"/>
                <a:gd name="connsiteX40" fmla="*/ 485931 w 585452"/>
                <a:gd name="connsiteY40" fmla="*/ 322780 h 597115"/>
                <a:gd name="connsiteX41" fmla="*/ 502973 w 585452"/>
                <a:gd name="connsiteY41" fmla="*/ 312982 h 597115"/>
                <a:gd name="connsiteX42" fmla="*/ 509170 w 585452"/>
                <a:gd name="connsiteY42" fmla="*/ 308341 h 597115"/>
                <a:gd name="connsiteX43" fmla="*/ 513302 w 585452"/>
                <a:gd name="connsiteY43" fmla="*/ 303700 h 597115"/>
                <a:gd name="connsiteX44" fmla="*/ 515884 w 585452"/>
                <a:gd name="connsiteY44" fmla="*/ 299575 h 597115"/>
                <a:gd name="connsiteX45" fmla="*/ 512785 w 585452"/>
                <a:gd name="connsiteY45" fmla="*/ 303700 h 597115"/>
                <a:gd name="connsiteX46" fmla="*/ 508137 w 585452"/>
                <a:gd name="connsiteY46" fmla="*/ 307310 h 597115"/>
                <a:gd name="connsiteX47" fmla="*/ 501940 w 585452"/>
                <a:gd name="connsiteY47" fmla="*/ 311435 h 597115"/>
                <a:gd name="connsiteX48" fmla="*/ 484382 w 585452"/>
                <a:gd name="connsiteY48" fmla="*/ 318655 h 597115"/>
                <a:gd name="connsiteX49" fmla="*/ 463208 w 585452"/>
                <a:gd name="connsiteY49" fmla="*/ 323811 h 597115"/>
                <a:gd name="connsiteX50" fmla="*/ 422927 w 585452"/>
                <a:gd name="connsiteY50" fmla="*/ 329484 h 597115"/>
                <a:gd name="connsiteX51" fmla="*/ 413631 w 585452"/>
                <a:gd name="connsiteY51" fmla="*/ 329999 h 597115"/>
                <a:gd name="connsiteX52" fmla="*/ 436870 w 585452"/>
                <a:gd name="connsiteY52" fmla="*/ 271729 h 597115"/>
                <a:gd name="connsiteX53" fmla="*/ 436870 w 585452"/>
                <a:gd name="connsiteY53" fmla="*/ 272760 h 597115"/>
                <a:gd name="connsiteX54" fmla="*/ 482832 w 585452"/>
                <a:gd name="connsiteY54" fmla="*/ 261931 h 597115"/>
                <a:gd name="connsiteX55" fmla="*/ 499358 w 585452"/>
                <a:gd name="connsiteY55" fmla="*/ 255743 h 597115"/>
                <a:gd name="connsiteX56" fmla="*/ 512269 w 585452"/>
                <a:gd name="connsiteY56" fmla="*/ 248008 h 597115"/>
                <a:gd name="connsiteX57" fmla="*/ 517433 w 585452"/>
                <a:gd name="connsiteY57" fmla="*/ 244398 h 597115"/>
                <a:gd name="connsiteX58" fmla="*/ 520532 w 585452"/>
                <a:gd name="connsiteY58" fmla="*/ 240789 h 597115"/>
                <a:gd name="connsiteX59" fmla="*/ 522597 w 585452"/>
                <a:gd name="connsiteY59" fmla="*/ 237695 h 597115"/>
                <a:gd name="connsiteX60" fmla="*/ 520015 w 585452"/>
                <a:gd name="connsiteY60" fmla="*/ 240789 h 597115"/>
                <a:gd name="connsiteX61" fmla="*/ 516400 w 585452"/>
                <a:gd name="connsiteY61" fmla="*/ 243367 h 597115"/>
                <a:gd name="connsiteX62" fmla="*/ 511752 w 585452"/>
                <a:gd name="connsiteY62" fmla="*/ 246461 h 597115"/>
                <a:gd name="connsiteX63" fmla="*/ 497809 w 585452"/>
                <a:gd name="connsiteY63" fmla="*/ 252133 h 597115"/>
                <a:gd name="connsiteX64" fmla="*/ 481800 w 585452"/>
                <a:gd name="connsiteY64" fmla="*/ 256259 h 597115"/>
                <a:gd name="connsiteX65" fmla="*/ 450297 w 585452"/>
                <a:gd name="connsiteY65" fmla="*/ 260900 h 597115"/>
                <a:gd name="connsiteX66" fmla="*/ 441002 w 585452"/>
                <a:gd name="connsiteY66" fmla="*/ 261415 h 597115"/>
                <a:gd name="connsiteX67" fmla="*/ 446682 w 585452"/>
                <a:gd name="connsiteY67" fmla="*/ 239242 h 597115"/>
                <a:gd name="connsiteX68" fmla="*/ 436354 w 585452"/>
                <a:gd name="connsiteY68" fmla="*/ 262962 h 597115"/>
                <a:gd name="connsiteX69" fmla="*/ 435837 w 585452"/>
                <a:gd name="connsiteY69" fmla="*/ 262962 h 597115"/>
                <a:gd name="connsiteX70" fmla="*/ 427058 w 585452"/>
                <a:gd name="connsiteY70" fmla="*/ 256774 h 597115"/>
                <a:gd name="connsiteX71" fmla="*/ 405368 w 585452"/>
                <a:gd name="connsiteY71" fmla="*/ 237695 h 597115"/>
                <a:gd name="connsiteX72" fmla="*/ 395040 w 585452"/>
                <a:gd name="connsiteY72" fmla="*/ 226866 h 597115"/>
                <a:gd name="connsiteX73" fmla="*/ 387293 w 585452"/>
                <a:gd name="connsiteY73" fmla="*/ 216037 h 597115"/>
                <a:gd name="connsiteX74" fmla="*/ 385227 w 585452"/>
                <a:gd name="connsiteY74" fmla="*/ 210880 h 597115"/>
                <a:gd name="connsiteX75" fmla="*/ 384195 w 585452"/>
                <a:gd name="connsiteY75" fmla="*/ 207270 h 597115"/>
                <a:gd name="connsiteX76" fmla="*/ 383678 w 585452"/>
                <a:gd name="connsiteY76" fmla="*/ 203661 h 597115"/>
                <a:gd name="connsiteX77" fmla="*/ 383678 w 585452"/>
                <a:gd name="connsiteY77" fmla="*/ 207270 h 597115"/>
                <a:gd name="connsiteX78" fmla="*/ 384195 w 585452"/>
                <a:gd name="connsiteY78" fmla="*/ 211396 h 597115"/>
                <a:gd name="connsiteX79" fmla="*/ 386260 w 585452"/>
                <a:gd name="connsiteY79" fmla="*/ 216552 h 597115"/>
                <a:gd name="connsiteX80" fmla="*/ 392457 w 585452"/>
                <a:gd name="connsiteY80" fmla="*/ 228413 h 597115"/>
                <a:gd name="connsiteX81" fmla="*/ 401753 w 585452"/>
                <a:gd name="connsiteY81" fmla="*/ 241304 h 597115"/>
                <a:gd name="connsiteX82" fmla="*/ 431190 w 585452"/>
                <a:gd name="connsiteY82" fmla="*/ 272244 h 597115"/>
                <a:gd name="connsiteX83" fmla="*/ 432222 w 585452"/>
                <a:gd name="connsiteY83" fmla="*/ 270697 h 597115"/>
                <a:gd name="connsiteX84" fmla="*/ 400720 w 585452"/>
                <a:gd name="connsiteY84" fmla="*/ 336187 h 597115"/>
                <a:gd name="connsiteX85" fmla="*/ 389875 w 585452"/>
                <a:gd name="connsiteY85" fmla="*/ 327937 h 597115"/>
                <a:gd name="connsiteX86" fmla="*/ 362505 w 585452"/>
                <a:gd name="connsiteY86" fmla="*/ 304732 h 597115"/>
                <a:gd name="connsiteX87" fmla="*/ 349594 w 585452"/>
                <a:gd name="connsiteY87" fmla="*/ 290808 h 597115"/>
                <a:gd name="connsiteX88" fmla="*/ 340298 w 585452"/>
                <a:gd name="connsiteY88" fmla="*/ 276885 h 597115"/>
                <a:gd name="connsiteX89" fmla="*/ 337200 w 585452"/>
                <a:gd name="connsiteY89" fmla="*/ 271213 h 597115"/>
                <a:gd name="connsiteX90" fmla="*/ 336167 w 585452"/>
                <a:gd name="connsiteY90" fmla="*/ 266056 h 597115"/>
                <a:gd name="connsiteX91" fmla="*/ 335134 w 585452"/>
                <a:gd name="connsiteY91" fmla="*/ 261415 h 597115"/>
                <a:gd name="connsiteX92" fmla="*/ 335650 w 585452"/>
                <a:gd name="connsiteY92" fmla="*/ 266056 h 597115"/>
                <a:gd name="connsiteX93" fmla="*/ 336167 w 585452"/>
                <a:gd name="connsiteY93" fmla="*/ 271213 h 597115"/>
                <a:gd name="connsiteX94" fmla="*/ 338232 w 585452"/>
                <a:gd name="connsiteY94" fmla="*/ 277917 h 597115"/>
                <a:gd name="connsiteX95" fmla="*/ 346495 w 585452"/>
                <a:gd name="connsiteY95" fmla="*/ 292871 h 597115"/>
                <a:gd name="connsiteX96" fmla="*/ 357857 w 585452"/>
                <a:gd name="connsiteY96" fmla="*/ 308857 h 597115"/>
                <a:gd name="connsiteX97" fmla="*/ 395040 w 585452"/>
                <a:gd name="connsiteY97" fmla="*/ 347532 h 597115"/>
                <a:gd name="connsiteX98" fmla="*/ 365603 w 585452"/>
                <a:gd name="connsiteY98" fmla="*/ 402708 h 597115"/>
                <a:gd name="connsiteX99" fmla="*/ 350627 w 585452"/>
                <a:gd name="connsiteY99" fmla="*/ 391364 h 597115"/>
                <a:gd name="connsiteX100" fmla="*/ 314993 w 585452"/>
                <a:gd name="connsiteY100" fmla="*/ 360939 h 597115"/>
                <a:gd name="connsiteX101" fmla="*/ 298467 w 585452"/>
                <a:gd name="connsiteY101" fmla="*/ 342375 h 597115"/>
                <a:gd name="connsiteX102" fmla="*/ 286073 w 585452"/>
                <a:gd name="connsiteY102" fmla="*/ 324843 h 597115"/>
                <a:gd name="connsiteX103" fmla="*/ 282458 w 585452"/>
                <a:gd name="connsiteY103" fmla="*/ 317108 h 597115"/>
                <a:gd name="connsiteX104" fmla="*/ 280392 w 585452"/>
                <a:gd name="connsiteY104" fmla="*/ 310404 h 597115"/>
                <a:gd name="connsiteX105" fmla="*/ 279360 w 585452"/>
                <a:gd name="connsiteY105" fmla="*/ 304732 h 597115"/>
                <a:gd name="connsiteX106" fmla="*/ 279360 w 585452"/>
                <a:gd name="connsiteY106" fmla="*/ 310404 h 597115"/>
                <a:gd name="connsiteX107" fmla="*/ 280909 w 585452"/>
                <a:gd name="connsiteY107" fmla="*/ 317108 h 597115"/>
                <a:gd name="connsiteX108" fmla="*/ 283491 w 585452"/>
                <a:gd name="connsiteY108" fmla="*/ 325874 h 597115"/>
                <a:gd name="connsiteX109" fmla="*/ 293820 w 585452"/>
                <a:gd name="connsiteY109" fmla="*/ 345469 h 597115"/>
                <a:gd name="connsiteX110" fmla="*/ 309312 w 585452"/>
                <a:gd name="connsiteY110" fmla="*/ 366096 h 597115"/>
                <a:gd name="connsiteX111" fmla="*/ 357340 w 585452"/>
                <a:gd name="connsiteY111" fmla="*/ 416631 h 597115"/>
                <a:gd name="connsiteX112" fmla="*/ 251472 w 585452"/>
                <a:gd name="connsiteY112" fmla="*/ 597115 h 597115"/>
                <a:gd name="connsiteX113" fmla="*/ 194665 w 585452"/>
                <a:gd name="connsiteY113" fmla="*/ 585770 h 597115"/>
                <a:gd name="connsiteX114" fmla="*/ 306730 w 585452"/>
                <a:gd name="connsiteY114" fmla="*/ 460979 h 597115"/>
                <a:gd name="connsiteX115" fmla="*/ 242693 w 585452"/>
                <a:gd name="connsiteY115" fmla="*/ 256774 h 597115"/>
                <a:gd name="connsiteX116" fmla="*/ 491612 w 585452"/>
                <a:gd name="connsiteY116" fmla="*/ 43804 h 597115"/>
                <a:gd name="connsiteX117" fmla="*/ 496052 w 585452"/>
                <a:gd name="connsiteY117" fmla="*/ 42574 h 597115"/>
                <a:gd name="connsiteX118" fmla="*/ 260265 w 585452"/>
                <a:gd name="connsiteY118" fmla="*/ 0 h 597115"/>
                <a:gd name="connsiteX119" fmla="*/ 428611 w 585452"/>
                <a:gd name="connsiteY119" fmla="*/ 62389 h 597115"/>
                <a:gd name="connsiteX120" fmla="*/ 405890 w 585452"/>
                <a:gd name="connsiteY120" fmla="*/ 75279 h 597115"/>
                <a:gd name="connsiteX121" fmla="*/ 364578 w 585452"/>
                <a:gd name="connsiteY121" fmla="*/ 99512 h 597115"/>
                <a:gd name="connsiteX122" fmla="*/ 374906 w 585452"/>
                <a:gd name="connsiteY122" fmla="*/ 71154 h 597115"/>
                <a:gd name="connsiteX123" fmla="*/ 299512 w 585452"/>
                <a:gd name="connsiteY123" fmla="*/ 42795 h 597115"/>
                <a:gd name="connsiteX124" fmla="*/ 351151 w 585452"/>
                <a:gd name="connsiteY124" fmla="*/ 108278 h 597115"/>
                <a:gd name="connsiteX125" fmla="*/ 326364 w 585452"/>
                <a:gd name="connsiteY125" fmla="*/ 124777 h 597115"/>
                <a:gd name="connsiteX126" fmla="*/ 260265 w 585452"/>
                <a:gd name="connsiteY126" fmla="*/ 48983 h 597115"/>
                <a:gd name="connsiteX127" fmla="*/ 185387 w 585452"/>
                <a:gd name="connsiteY127" fmla="*/ 141792 h 597115"/>
                <a:gd name="connsiteX128" fmla="*/ 257683 w 585452"/>
                <a:gd name="connsiteY128" fmla="*/ 166026 h 597115"/>
                <a:gd name="connsiteX129" fmla="*/ 276790 w 585452"/>
                <a:gd name="connsiteY129" fmla="*/ 164479 h 597115"/>
                <a:gd name="connsiteX130" fmla="*/ 248904 w 585452"/>
                <a:gd name="connsiteY130" fmla="*/ 194900 h 597115"/>
                <a:gd name="connsiteX131" fmla="*/ 174026 w 585452"/>
                <a:gd name="connsiteY131" fmla="*/ 169635 h 597115"/>
                <a:gd name="connsiteX132" fmla="*/ 160083 w 585452"/>
                <a:gd name="connsiteY132" fmla="*/ 254710 h 597115"/>
                <a:gd name="connsiteX133" fmla="*/ 160600 w 585452"/>
                <a:gd name="connsiteY133" fmla="*/ 261929 h 597115"/>
                <a:gd name="connsiteX134" fmla="*/ 207593 w 585452"/>
                <a:gd name="connsiteY134" fmla="*/ 277397 h 597115"/>
                <a:gd name="connsiteX135" fmla="*/ 203461 w 585452"/>
                <a:gd name="connsiteY135" fmla="*/ 303177 h 597115"/>
                <a:gd name="connsiteX136" fmla="*/ 162665 w 585452"/>
                <a:gd name="connsiteY136" fmla="*/ 291318 h 597115"/>
                <a:gd name="connsiteX137" fmla="*/ 201912 w 585452"/>
                <a:gd name="connsiteY137" fmla="*/ 398049 h 597115"/>
                <a:gd name="connsiteX138" fmla="*/ 218437 w 585452"/>
                <a:gd name="connsiteY138" fmla="*/ 401143 h 597115"/>
                <a:gd name="connsiteX139" fmla="*/ 233929 w 585452"/>
                <a:gd name="connsiteY139" fmla="*/ 430017 h 597115"/>
                <a:gd name="connsiteX140" fmla="*/ 226183 w 585452"/>
                <a:gd name="connsiteY140" fmla="*/ 429501 h 597115"/>
                <a:gd name="connsiteX141" fmla="*/ 248904 w 585452"/>
                <a:gd name="connsiteY141" fmla="*/ 451156 h 597115"/>
                <a:gd name="connsiteX142" fmla="*/ 260782 w 585452"/>
                <a:gd name="connsiteY142" fmla="*/ 465078 h 597115"/>
                <a:gd name="connsiteX143" fmla="*/ 221019 w 585452"/>
                <a:gd name="connsiteY143" fmla="*/ 516123 h 597115"/>
                <a:gd name="connsiteX144" fmla="*/ 0 w 585452"/>
                <a:gd name="connsiteY144" fmla="*/ 259866 h 597115"/>
                <a:gd name="connsiteX145" fmla="*/ 2582 w 585452"/>
                <a:gd name="connsiteY145" fmla="*/ 225320 h 597115"/>
                <a:gd name="connsiteX146" fmla="*/ 23238 w 585452"/>
                <a:gd name="connsiteY146" fmla="*/ 153651 h 597115"/>
                <a:gd name="connsiteX147" fmla="*/ 40795 w 585452"/>
                <a:gd name="connsiteY147" fmla="*/ 121168 h 597115"/>
                <a:gd name="connsiteX148" fmla="*/ 48541 w 585452"/>
                <a:gd name="connsiteY148" fmla="*/ 109824 h 597115"/>
                <a:gd name="connsiteX149" fmla="*/ 108444 w 585452"/>
                <a:gd name="connsiteY149" fmla="*/ 49498 h 597115"/>
                <a:gd name="connsiteX150" fmla="*/ 108444 w 585452"/>
                <a:gd name="connsiteY150" fmla="*/ 46405 h 597115"/>
                <a:gd name="connsiteX151" fmla="*/ 112058 w 585452"/>
                <a:gd name="connsiteY151" fmla="*/ 46405 h 597115"/>
                <a:gd name="connsiteX152" fmla="*/ 260265 w 585452"/>
                <a:gd name="connsiteY152" fmla="*/ 0 h 597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585452" h="597115">
                  <a:moveTo>
                    <a:pt x="54222" y="339785"/>
                  </a:moveTo>
                  <a:cubicBezTo>
                    <a:pt x="83140" y="413517"/>
                    <a:pt x="150788" y="468172"/>
                    <a:pt x="231863" y="478484"/>
                  </a:cubicBezTo>
                  <a:cubicBezTo>
                    <a:pt x="233412" y="477968"/>
                    <a:pt x="234962" y="476937"/>
                    <a:pt x="236511" y="476421"/>
                  </a:cubicBezTo>
                  <a:cubicBezTo>
                    <a:pt x="234445" y="475906"/>
                    <a:pt x="232380" y="474874"/>
                    <a:pt x="230314" y="474359"/>
                  </a:cubicBezTo>
                  <a:cubicBezTo>
                    <a:pt x="212240" y="458891"/>
                    <a:pt x="196232" y="440844"/>
                    <a:pt x="182289" y="420736"/>
                  </a:cubicBezTo>
                  <a:cubicBezTo>
                    <a:pt x="131165" y="406299"/>
                    <a:pt x="86755" y="377425"/>
                    <a:pt x="54222" y="339785"/>
                  </a:cubicBezTo>
                  <a:close/>
                  <a:moveTo>
                    <a:pt x="47508" y="201087"/>
                  </a:moveTo>
                  <a:cubicBezTo>
                    <a:pt x="42344" y="220164"/>
                    <a:pt x="39246" y="239757"/>
                    <a:pt x="39246" y="259866"/>
                  </a:cubicBezTo>
                  <a:cubicBezTo>
                    <a:pt x="39246" y="260382"/>
                    <a:pt x="39246" y="260897"/>
                    <a:pt x="39246" y="260897"/>
                  </a:cubicBezTo>
                  <a:cubicBezTo>
                    <a:pt x="59386" y="316067"/>
                    <a:pt x="103796" y="360410"/>
                    <a:pt x="161116" y="384643"/>
                  </a:cubicBezTo>
                  <a:cubicBezTo>
                    <a:pt x="145108" y="352160"/>
                    <a:pt x="134780" y="315552"/>
                    <a:pt x="131681" y="276881"/>
                  </a:cubicBezTo>
                  <a:cubicBezTo>
                    <a:pt x="97599" y="258319"/>
                    <a:pt x="68681" y="232023"/>
                    <a:pt x="47508" y="201087"/>
                  </a:cubicBezTo>
                  <a:close/>
                  <a:moveTo>
                    <a:pt x="116189" y="92809"/>
                  </a:moveTo>
                  <a:cubicBezTo>
                    <a:pt x="91402" y="113949"/>
                    <a:pt x="72296" y="140245"/>
                    <a:pt x="58869" y="169635"/>
                  </a:cubicBezTo>
                  <a:cubicBezTo>
                    <a:pt x="75394" y="200571"/>
                    <a:pt x="100698" y="226867"/>
                    <a:pt x="131165" y="246460"/>
                  </a:cubicBezTo>
                  <a:cubicBezTo>
                    <a:pt x="132198" y="212430"/>
                    <a:pt x="138911" y="179431"/>
                    <a:pt x="149755" y="149526"/>
                  </a:cubicBezTo>
                  <a:cubicBezTo>
                    <a:pt x="134780" y="133542"/>
                    <a:pt x="122903" y="114465"/>
                    <a:pt x="116189" y="92809"/>
                  </a:cubicBezTo>
                  <a:close/>
                  <a:moveTo>
                    <a:pt x="221535" y="42795"/>
                  </a:moveTo>
                  <a:cubicBezTo>
                    <a:pt x="192100" y="47951"/>
                    <a:pt x="165247" y="58779"/>
                    <a:pt x="141493" y="74247"/>
                  </a:cubicBezTo>
                  <a:cubicBezTo>
                    <a:pt x="145108" y="91263"/>
                    <a:pt x="152854" y="106731"/>
                    <a:pt x="163182" y="119621"/>
                  </a:cubicBezTo>
                  <a:cubicBezTo>
                    <a:pt x="178157" y="90231"/>
                    <a:pt x="197781" y="64451"/>
                    <a:pt x="221535" y="42795"/>
                  </a:cubicBezTo>
                  <a:close/>
                  <a:moveTo>
                    <a:pt x="496052" y="42574"/>
                  </a:moveTo>
                  <a:cubicBezTo>
                    <a:pt x="518886" y="70288"/>
                    <a:pt x="618524" y="296739"/>
                    <a:pt x="574240" y="399614"/>
                  </a:cubicBezTo>
                  <a:cubicBezTo>
                    <a:pt x="527245" y="507905"/>
                    <a:pt x="411049" y="503264"/>
                    <a:pt x="343397" y="479027"/>
                  </a:cubicBezTo>
                  <a:cubicBezTo>
                    <a:pt x="350110" y="460979"/>
                    <a:pt x="365603" y="438805"/>
                    <a:pt x="374382" y="417147"/>
                  </a:cubicBezTo>
                  <a:cubicBezTo>
                    <a:pt x="382645" y="415600"/>
                    <a:pt x="415697" y="411990"/>
                    <a:pt x="444100" y="402708"/>
                  </a:cubicBezTo>
                  <a:cubicBezTo>
                    <a:pt x="452363" y="400130"/>
                    <a:pt x="460626" y="397036"/>
                    <a:pt x="467856" y="393426"/>
                  </a:cubicBezTo>
                  <a:cubicBezTo>
                    <a:pt x="475086" y="390332"/>
                    <a:pt x="482316" y="386723"/>
                    <a:pt x="487480" y="382597"/>
                  </a:cubicBezTo>
                  <a:cubicBezTo>
                    <a:pt x="490062" y="381050"/>
                    <a:pt x="492645" y="378988"/>
                    <a:pt x="494194" y="376925"/>
                  </a:cubicBezTo>
                  <a:cubicBezTo>
                    <a:pt x="496260" y="375378"/>
                    <a:pt x="498325" y="373831"/>
                    <a:pt x="498842" y="372284"/>
                  </a:cubicBezTo>
                  <a:cubicBezTo>
                    <a:pt x="500907" y="368674"/>
                    <a:pt x="502457" y="367127"/>
                    <a:pt x="502457" y="367127"/>
                  </a:cubicBezTo>
                  <a:cubicBezTo>
                    <a:pt x="502457" y="367127"/>
                    <a:pt x="500907" y="368674"/>
                    <a:pt x="498325" y="371768"/>
                  </a:cubicBezTo>
                  <a:cubicBezTo>
                    <a:pt x="497292" y="373315"/>
                    <a:pt x="495227" y="374347"/>
                    <a:pt x="493161" y="375894"/>
                  </a:cubicBezTo>
                  <a:cubicBezTo>
                    <a:pt x="491612" y="377441"/>
                    <a:pt x="489030" y="378988"/>
                    <a:pt x="485931" y="380535"/>
                  </a:cubicBezTo>
                  <a:cubicBezTo>
                    <a:pt x="480767" y="383629"/>
                    <a:pt x="473537" y="386207"/>
                    <a:pt x="465790" y="388785"/>
                  </a:cubicBezTo>
                  <a:cubicBezTo>
                    <a:pt x="458560" y="391364"/>
                    <a:pt x="450297" y="393426"/>
                    <a:pt x="442035" y="394973"/>
                  </a:cubicBezTo>
                  <a:cubicBezTo>
                    <a:pt x="424992" y="398583"/>
                    <a:pt x="407950" y="400130"/>
                    <a:pt x="395556" y="401677"/>
                  </a:cubicBezTo>
                  <a:cubicBezTo>
                    <a:pt x="391425" y="401677"/>
                    <a:pt x="384711" y="402193"/>
                    <a:pt x="381612" y="402193"/>
                  </a:cubicBezTo>
                  <a:cubicBezTo>
                    <a:pt x="389359" y="383629"/>
                    <a:pt x="400204" y="364033"/>
                    <a:pt x="407950" y="344954"/>
                  </a:cubicBezTo>
                  <a:cubicBezTo>
                    <a:pt x="414664" y="343407"/>
                    <a:pt x="440485" y="338766"/>
                    <a:pt x="465274" y="331031"/>
                  </a:cubicBezTo>
                  <a:cubicBezTo>
                    <a:pt x="472504" y="328452"/>
                    <a:pt x="479734" y="325874"/>
                    <a:pt x="485931" y="322780"/>
                  </a:cubicBezTo>
                  <a:cubicBezTo>
                    <a:pt x="492645" y="319686"/>
                    <a:pt x="498325" y="316592"/>
                    <a:pt x="502973" y="312982"/>
                  </a:cubicBezTo>
                  <a:cubicBezTo>
                    <a:pt x="505555" y="311435"/>
                    <a:pt x="507621" y="309888"/>
                    <a:pt x="509170" y="308341"/>
                  </a:cubicBezTo>
                  <a:cubicBezTo>
                    <a:pt x="510720" y="306794"/>
                    <a:pt x="512269" y="305247"/>
                    <a:pt x="513302" y="303700"/>
                  </a:cubicBezTo>
                  <a:cubicBezTo>
                    <a:pt x="514851" y="301122"/>
                    <a:pt x="515884" y="299575"/>
                    <a:pt x="515884" y="299575"/>
                  </a:cubicBezTo>
                  <a:cubicBezTo>
                    <a:pt x="515884" y="299575"/>
                    <a:pt x="514851" y="301122"/>
                    <a:pt x="512785" y="303700"/>
                  </a:cubicBezTo>
                  <a:cubicBezTo>
                    <a:pt x="511752" y="304732"/>
                    <a:pt x="510203" y="305763"/>
                    <a:pt x="508137" y="307310"/>
                  </a:cubicBezTo>
                  <a:cubicBezTo>
                    <a:pt x="506588" y="308857"/>
                    <a:pt x="504522" y="309888"/>
                    <a:pt x="501940" y="311435"/>
                  </a:cubicBezTo>
                  <a:cubicBezTo>
                    <a:pt x="497292" y="314014"/>
                    <a:pt x="491095" y="316592"/>
                    <a:pt x="484382" y="318655"/>
                  </a:cubicBezTo>
                  <a:cubicBezTo>
                    <a:pt x="477668" y="320717"/>
                    <a:pt x="470438" y="322264"/>
                    <a:pt x="463208" y="323811"/>
                  </a:cubicBezTo>
                  <a:cubicBezTo>
                    <a:pt x="448748" y="326905"/>
                    <a:pt x="433772" y="328452"/>
                    <a:pt x="422927" y="329484"/>
                  </a:cubicBezTo>
                  <a:cubicBezTo>
                    <a:pt x="419312" y="329999"/>
                    <a:pt x="416213" y="329999"/>
                    <a:pt x="413631" y="329999"/>
                  </a:cubicBezTo>
                  <a:cubicBezTo>
                    <a:pt x="421894" y="309373"/>
                    <a:pt x="429640" y="289261"/>
                    <a:pt x="436870" y="271729"/>
                  </a:cubicBezTo>
                  <a:lnTo>
                    <a:pt x="436870" y="272760"/>
                  </a:lnTo>
                  <a:cubicBezTo>
                    <a:pt x="436870" y="272760"/>
                    <a:pt x="460626" y="269150"/>
                    <a:pt x="482832" y="261931"/>
                  </a:cubicBezTo>
                  <a:cubicBezTo>
                    <a:pt x="488513" y="259868"/>
                    <a:pt x="494194" y="257806"/>
                    <a:pt x="499358" y="255743"/>
                  </a:cubicBezTo>
                  <a:cubicBezTo>
                    <a:pt x="504522" y="253165"/>
                    <a:pt x="509170" y="250586"/>
                    <a:pt x="512269" y="248008"/>
                  </a:cubicBezTo>
                  <a:cubicBezTo>
                    <a:pt x="514335" y="246977"/>
                    <a:pt x="515884" y="245430"/>
                    <a:pt x="517433" y="244398"/>
                  </a:cubicBezTo>
                  <a:cubicBezTo>
                    <a:pt x="518466" y="242851"/>
                    <a:pt x="519499" y="241820"/>
                    <a:pt x="520532" y="240789"/>
                  </a:cubicBezTo>
                  <a:cubicBezTo>
                    <a:pt x="521565" y="238726"/>
                    <a:pt x="522597" y="237695"/>
                    <a:pt x="522597" y="237695"/>
                  </a:cubicBezTo>
                  <a:cubicBezTo>
                    <a:pt x="522597" y="237695"/>
                    <a:pt x="521565" y="238726"/>
                    <a:pt x="520015" y="240789"/>
                  </a:cubicBezTo>
                  <a:cubicBezTo>
                    <a:pt x="519499" y="241820"/>
                    <a:pt x="517950" y="242336"/>
                    <a:pt x="516400" y="243367"/>
                  </a:cubicBezTo>
                  <a:cubicBezTo>
                    <a:pt x="515367" y="244398"/>
                    <a:pt x="513302" y="245430"/>
                    <a:pt x="511752" y="246461"/>
                  </a:cubicBezTo>
                  <a:cubicBezTo>
                    <a:pt x="507621" y="248524"/>
                    <a:pt x="502973" y="250586"/>
                    <a:pt x="497809" y="252133"/>
                  </a:cubicBezTo>
                  <a:cubicBezTo>
                    <a:pt x="492645" y="253680"/>
                    <a:pt x="487480" y="255227"/>
                    <a:pt x="481800" y="256259"/>
                  </a:cubicBezTo>
                  <a:cubicBezTo>
                    <a:pt x="470438" y="258837"/>
                    <a:pt x="459077" y="259868"/>
                    <a:pt x="450297" y="260900"/>
                  </a:cubicBezTo>
                  <a:cubicBezTo>
                    <a:pt x="446682" y="260900"/>
                    <a:pt x="443584" y="261415"/>
                    <a:pt x="441002" y="261415"/>
                  </a:cubicBezTo>
                  <a:cubicBezTo>
                    <a:pt x="467340" y="194894"/>
                    <a:pt x="479734" y="162407"/>
                    <a:pt x="446682" y="239242"/>
                  </a:cubicBezTo>
                  <a:cubicBezTo>
                    <a:pt x="443067" y="246977"/>
                    <a:pt x="436354" y="262962"/>
                    <a:pt x="436354" y="262962"/>
                  </a:cubicBezTo>
                  <a:cubicBezTo>
                    <a:pt x="435837" y="262962"/>
                    <a:pt x="435837" y="262962"/>
                    <a:pt x="435837" y="262962"/>
                  </a:cubicBezTo>
                  <a:cubicBezTo>
                    <a:pt x="434288" y="261931"/>
                    <a:pt x="431190" y="259868"/>
                    <a:pt x="427058" y="256774"/>
                  </a:cubicBezTo>
                  <a:cubicBezTo>
                    <a:pt x="420861" y="251618"/>
                    <a:pt x="413115" y="245430"/>
                    <a:pt x="405368" y="237695"/>
                  </a:cubicBezTo>
                  <a:cubicBezTo>
                    <a:pt x="401753" y="234085"/>
                    <a:pt x="398138" y="230475"/>
                    <a:pt x="395040" y="226866"/>
                  </a:cubicBezTo>
                  <a:cubicBezTo>
                    <a:pt x="391941" y="222740"/>
                    <a:pt x="389359" y="219131"/>
                    <a:pt x="387293" y="216037"/>
                  </a:cubicBezTo>
                  <a:cubicBezTo>
                    <a:pt x="386777" y="213974"/>
                    <a:pt x="385744" y="212427"/>
                    <a:pt x="385227" y="210880"/>
                  </a:cubicBezTo>
                  <a:cubicBezTo>
                    <a:pt x="384711" y="209333"/>
                    <a:pt x="384195" y="208302"/>
                    <a:pt x="384195" y="207270"/>
                  </a:cubicBezTo>
                  <a:cubicBezTo>
                    <a:pt x="383678" y="204692"/>
                    <a:pt x="383678" y="203661"/>
                    <a:pt x="383678" y="203661"/>
                  </a:cubicBezTo>
                  <a:cubicBezTo>
                    <a:pt x="383678" y="203661"/>
                    <a:pt x="383678" y="204692"/>
                    <a:pt x="383678" y="207270"/>
                  </a:cubicBezTo>
                  <a:cubicBezTo>
                    <a:pt x="383678" y="208302"/>
                    <a:pt x="384195" y="209849"/>
                    <a:pt x="384195" y="211396"/>
                  </a:cubicBezTo>
                  <a:cubicBezTo>
                    <a:pt x="384711" y="212943"/>
                    <a:pt x="385227" y="214490"/>
                    <a:pt x="386260" y="216552"/>
                  </a:cubicBezTo>
                  <a:cubicBezTo>
                    <a:pt x="387293" y="220162"/>
                    <a:pt x="389875" y="224287"/>
                    <a:pt x="392457" y="228413"/>
                  </a:cubicBezTo>
                  <a:cubicBezTo>
                    <a:pt x="395040" y="232538"/>
                    <a:pt x="398138" y="237179"/>
                    <a:pt x="401753" y="241304"/>
                  </a:cubicBezTo>
                  <a:cubicBezTo>
                    <a:pt x="415180" y="257806"/>
                    <a:pt x="431190" y="272244"/>
                    <a:pt x="431190" y="272244"/>
                  </a:cubicBezTo>
                  <a:lnTo>
                    <a:pt x="432222" y="270697"/>
                  </a:lnTo>
                  <a:cubicBezTo>
                    <a:pt x="421894" y="293387"/>
                    <a:pt x="411565" y="315561"/>
                    <a:pt x="400720" y="336187"/>
                  </a:cubicBezTo>
                  <a:cubicBezTo>
                    <a:pt x="398655" y="334640"/>
                    <a:pt x="394523" y="332062"/>
                    <a:pt x="389875" y="327937"/>
                  </a:cubicBezTo>
                  <a:cubicBezTo>
                    <a:pt x="382129" y="322264"/>
                    <a:pt x="371800" y="314014"/>
                    <a:pt x="362505" y="304732"/>
                  </a:cubicBezTo>
                  <a:cubicBezTo>
                    <a:pt x="357857" y="300091"/>
                    <a:pt x="353725" y="295449"/>
                    <a:pt x="349594" y="290808"/>
                  </a:cubicBezTo>
                  <a:cubicBezTo>
                    <a:pt x="345979" y="286167"/>
                    <a:pt x="342364" y="281526"/>
                    <a:pt x="340298" y="276885"/>
                  </a:cubicBezTo>
                  <a:cubicBezTo>
                    <a:pt x="338749" y="274823"/>
                    <a:pt x="337716" y="272760"/>
                    <a:pt x="337200" y="271213"/>
                  </a:cubicBezTo>
                  <a:cubicBezTo>
                    <a:pt x="336683" y="269150"/>
                    <a:pt x="336167" y="267603"/>
                    <a:pt x="336167" y="266056"/>
                  </a:cubicBezTo>
                  <a:cubicBezTo>
                    <a:pt x="335650" y="263478"/>
                    <a:pt x="335134" y="261415"/>
                    <a:pt x="335134" y="261415"/>
                  </a:cubicBezTo>
                  <a:cubicBezTo>
                    <a:pt x="335134" y="261415"/>
                    <a:pt x="335134" y="263478"/>
                    <a:pt x="335650" y="266056"/>
                  </a:cubicBezTo>
                  <a:cubicBezTo>
                    <a:pt x="335134" y="267603"/>
                    <a:pt x="336167" y="269150"/>
                    <a:pt x="336167" y="271213"/>
                  </a:cubicBezTo>
                  <a:cubicBezTo>
                    <a:pt x="336683" y="273276"/>
                    <a:pt x="337716" y="275338"/>
                    <a:pt x="338232" y="277917"/>
                  </a:cubicBezTo>
                  <a:cubicBezTo>
                    <a:pt x="340298" y="282558"/>
                    <a:pt x="342880" y="287714"/>
                    <a:pt x="346495" y="292871"/>
                  </a:cubicBezTo>
                  <a:cubicBezTo>
                    <a:pt x="349594" y="298544"/>
                    <a:pt x="353725" y="303700"/>
                    <a:pt x="357857" y="308857"/>
                  </a:cubicBezTo>
                  <a:cubicBezTo>
                    <a:pt x="374899" y="329484"/>
                    <a:pt x="395040" y="347532"/>
                    <a:pt x="395040" y="347532"/>
                  </a:cubicBezTo>
                  <a:cubicBezTo>
                    <a:pt x="385227" y="366612"/>
                    <a:pt x="375415" y="385176"/>
                    <a:pt x="365603" y="402708"/>
                  </a:cubicBezTo>
                  <a:cubicBezTo>
                    <a:pt x="362505" y="400646"/>
                    <a:pt x="357340" y="397036"/>
                    <a:pt x="350627" y="391364"/>
                  </a:cubicBezTo>
                  <a:cubicBezTo>
                    <a:pt x="340815" y="383629"/>
                    <a:pt x="327387" y="372800"/>
                    <a:pt x="314993" y="360939"/>
                  </a:cubicBezTo>
                  <a:cubicBezTo>
                    <a:pt x="309312" y="354751"/>
                    <a:pt x="303115" y="348563"/>
                    <a:pt x="298467" y="342375"/>
                  </a:cubicBezTo>
                  <a:cubicBezTo>
                    <a:pt x="293303" y="336187"/>
                    <a:pt x="288655" y="330515"/>
                    <a:pt x="286073" y="324843"/>
                  </a:cubicBezTo>
                  <a:cubicBezTo>
                    <a:pt x="284524" y="321749"/>
                    <a:pt x="282975" y="319170"/>
                    <a:pt x="282458" y="317108"/>
                  </a:cubicBezTo>
                  <a:cubicBezTo>
                    <a:pt x="281425" y="314529"/>
                    <a:pt x="280392" y="312467"/>
                    <a:pt x="280392" y="310404"/>
                  </a:cubicBezTo>
                  <a:cubicBezTo>
                    <a:pt x="279876" y="306794"/>
                    <a:pt x="279360" y="304732"/>
                    <a:pt x="279360" y="304732"/>
                  </a:cubicBezTo>
                  <a:cubicBezTo>
                    <a:pt x="279360" y="304732"/>
                    <a:pt x="279360" y="306794"/>
                    <a:pt x="279360" y="310404"/>
                  </a:cubicBezTo>
                  <a:cubicBezTo>
                    <a:pt x="279360" y="312467"/>
                    <a:pt x="280392" y="314529"/>
                    <a:pt x="280909" y="317108"/>
                  </a:cubicBezTo>
                  <a:cubicBezTo>
                    <a:pt x="281425" y="320202"/>
                    <a:pt x="282458" y="322780"/>
                    <a:pt x="283491" y="325874"/>
                  </a:cubicBezTo>
                  <a:cubicBezTo>
                    <a:pt x="286073" y="332062"/>
                    <a:pt x="289688" y="338766"/>
                    <a:pt x="293820" y="345469"/>
                  </a:cubicBezTo>
                  <a:cubicBezTo>
                    <a:pt x="298467" y="352689"/>
                    <a:pt x="303632" y="359392"/>
                    <a:pt x="309312" y="366096"/>
                  </a:cubicBezTo>
                  <a:cubicBezTo>
                    <a:pt x="331002" y="393426"/>
                    <a:pt x="356824" y="416631"/>
                    <a:pt x="357340" y="416631"/>
                  </a:cubicBezTo>
                  <a:cubicBezTo>
                    <a:pt x="347528" y="433648"/>
                    <a:pt x="251472" y="597115"/>
                    <a:pt x="251472" y="597115"/>
                  </a:cubicBezTo>
                  <a:lnTo>
                    <a:pt x="194665" y="585770"/>
                  </a:lnTo>
                  <a:cubicBezTo>
                    <a:pt x="202412" y="577004"/>
                    <a:pt x="206027" y="607944"/>
                    <a:pt x="306730" y="460979"/>
                  </a:cubicBezTo>
                  <a:cubicBezTo>
                    <a:pt x="254571" y="423851"/>
                    <a:pt x="203445" y="347016"/>
                    <a:pt x="242693" y="256774"/>
                  </a:cubicBezTo>
                  <a:cubicBezTo>
                    <a:pt x="293303" y="139202"/>
                    <a:pt x="495743" y="85057"/>
                    <a:pt x="491612" y="43804"/>
                  </a:cubicBezTo>
                  <a:cubicBezTo>
                    <a:pt x="491095" y="38712"/>
                    <a:pt x="492790" y="38615"/>
                    <a:pt x="496052" y="42574"/>
                  </a:cubicBezTo>
                  <a:close/>
                  <a:moveTo>
                    <a:pt x="260265" y="0"/>
                  </a:moveTo>
                  <a:cubicBezTo>
                    <a:pt x="324299" y="0"/>
                    <a:pt x="383168" y="23718"/>
                    <a:pt x="428611" y="62389"/>
                  </a:cubicBezTo>
                  <a:cubicBezTo>
                    <a:pt x="420865" y="66513"/>
                    <a:pt x="413119" y="71154"/>
                    <a:pt x="405890" y="75279"/>
                  </a:cubicBezTo>
                  <a:cubicBezTo>
                    <a:pt x="392980" y="83013"/>
                    <a:pt x="379037" y="91263"/>
                    <a:pt x="364578" y="99512"/>
                  </a:cubicBezTo>
                  <a:cubicBezTo>
                    <a:pt x="369225" y="90747"/>
                    <a:pt x="372840" y="81466"/>
                    <a:pt x="374906" y="71154"/>
                  </a:cubicBezTo>
                  <a:cubicBezTo>
                    <a:pt x="352184" y="57748"/>
                    <a:pt x="326364" y="47436"/>
                    <a:pt x="299512" y="42795"/>
                  </a:cubicBezTo>
                  <a:cubicBezTo>
                    <a:pt x="319651" y="61357"/>
                    <a:pt x="336692" y="83528"/>
                    <a:pt x="351151" y="108278"/>
                  </a:cubicBezTo>
                  <a:cubicBezTo>
                    <a:pt x="342889" y="113434"/>
                    <a:pt x="334627" y="119105"/>
                    <a:pt x="326364" y="124777"/>
                  </a:cubicBezTo>
                  <a:cubicBezTo>
                    <a:pt x="309323" y="94356"/>
                    <a:pt x="287118" y="68576"/>
                    <a:pt x="260265" y="48983"/>
                  </a:cubicBezTo>
                  <a:cubicBezTo>
                    <a:pt x="228765" y="72185"/>
                    <a:pt x="202945" y="104153"/>
                    <a:pt x="185387" y="141792"/>
                  </a:cubicBezTo>
                  <a:cubicBezTo>
                    <a:pt x="205527" y="157260"/>
                    <a:pt x="230314" y="166026"/>
                    <a:pt x="257683" y="166026"/>
                  </a:cubicBezTo>
                  <a:cubicBezTo>
                    <a:pt x="264396" y="166026"/>
                    <a:pt x="270593" y="165510"/>
                    <a:pt x="276790" y="164479"/>
                  </a:cubicBezTo>
                  <a:cubicBezTo>
                    <a:pt x="266462" y="174275"/>
                    <a:pt x="257683" y="184587"/>
                    <a:pt x="248904" y="194900"/>
                  </a:cubicBezTo>
                  <a:cubicBezTo>
                    <a:pt x="221019" y="193353"/>
                    <a:pt x="195715" y="184587"/>
                    <a:pt x="174026" y="169635"/>
                  </a:cubicBezTo>
                  <a:cubicBezTo>
                    <a:pt x="165247" y="196446"/>
                    <a:pt x="160083" y="224805"/>
                    <a:pt x="160083" y="254710"/>
                  </a:cubicBezTo>
                  <a:cubicBezTo>
                    <a:pt x="160083" y="257288"/>
                    <a:pt x="160600" y="259866"/>
                    <a:pt x="160600" y="261929"/>
                  </a:cubicBezTo>
                  <a:cubicBezTo>
                    <a:pt x="175575" y="268631"/>
                    <a:pt x="191067" y="273788"/>
                    <a:pt x="207593" y="277397"/>
                  </a:cubicBezTo>
                  <a:cubicBezTo>
                    <a:pt x="205527" y="286162"/>
                    <a:pt x="204494" y="294412"/>
                    <a:pt x="203461" y="303177"/>
                  </a:cubicBezTo>
                  <a:cubicBezTo>
                    <a:pt x="189518" y="300084"/>
                    <a:pt x="175575" y="296474"/>
                    <a:pt x="162665" y="291318"/>
                  </a:cubicBezTo>
                  <a:cubicBezTo>
                    <a:pt x="168346" y="331020"/>
                    <a:pt x="181772" y="367112"/>
                    <a:pt x="201912" y="398049"/>
                  </a:cubicBezTo>
                  <a:cubicBezTo>
                    <a:pt x="207593" y="399596"/>
                    <a:pt x="213273" y="400111"/>
                    <a:pt x="218437" y="401143"/>
                  </a:cubicBezTo>
                  <a:cubicBezTo>
                    <a:pt x="223085" y="410939"/>
                    <a:pt x="228249" y="420736"/>
                    <a:pt x="233929" y="430017"/>
                  </a:cubicBezTo>
                  <a:cubicBezTo>
                    <a:pt x="231347" y="430017"/>
                    <a:pt x="228765" y="430017"/>
                    <a:pt x="226183" y="429501"/>
                  </a:cubicBezTo>
                  <a:cubicBezTo>
                    <a:pt x="233412" y="437751"/>
                    <a:pt x="240642" y="444454"/>
                    <a:pt x="248904" y="451156"/>
                  </a:cubicBezTo>
                  <a:cubicBezTo>
                    <a:pt x="252519" y="456313"/>
                    <a:pt x="256650" y="460953"/>
                    <a:pt x="260782" y="465078"/>
                  </a:cubicBezTo>
                  <a:cubicBezTo>
                    <a:pt x="242191" y="491374"/>
                    <a:pt x="229281" y="506842"/>
                    <a:pt x="221019" y="516123"/>
                  </a:cubicBezTo>
                  <a:cubicBezTo>
                    <a:pt x="96050" y="497561"/>
                    <a:pt x="0" y="389799"/>
                    <a:pt x="0" y="259866"/>
                  </a:cubicBezTo>
                  <a:cubicBezTo>
                    <a:pt x="0" y="248007"/>
                    <a:pt x="1033" y="236664"/>
                    <a:pt x="2582" y="225320"/>
                  </a:cubicBezTo>
                  <a:cubicBezTo>
                    <a:pt x="6197" y="200056"/>
                    <a:pt x="12910" y="176338"/>
                    <a:pt x="23238" y="153651"/>
                  </a:cubicBezTo>
                  <a:cubicBezTo>
                    <a:pt x="28402" y="142823"/>
                    <a:pt x="34082" y="131996"/>
                    <a:pt x="40795" y="121168"/>
                  </a:cubicBezTo>
                  <a:cubicBezTo>
                    <a:pt x="42861" y="117559"/>
                    <a:pt x="45443" y="113434"/>
                    <a:pt x="48541" y="109824"/>
                  </a:cubicBezTo>
                  <a:cubicBezTo>
                    <a:pt x="65066" y="86622"/>
                    <a:pt x="85206" y="65998"/>
                    <a:pt x="108444" y="49498"/>
                  </a:cubicBezTo>
                  <a:cubicBezTo>
                    <a:pt x="108444" y="48467"/>
                    <a:pt x="108444" y="47436"/>
                    <a:pt x="108444" y="46405"/>
                  </a:cubicBezTo>
                  <a:lnTo>
                    <a:pt x="112058" y="46405"/>
                  </a:lnTo>
                  <a:cubicBezTo>
                    <a:pt x="154403" y="17531"/>
                    <a:pt x="205011" y="0"/>
                    <a:pt x="260265" y="0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83" name="îṥľíḓê"/>
            <p:cNvGrpSpPr/>
            <p:nvPr/>
          </p:nvGrpSpPr>
          <p:grpSpPr>
            <a:xfrm>
              <a:off x="660400" y="3834231"/>
              <a:ext cx="2360112" cy="1065387"/>
              <a:chOff x="9158788" y="4154007"/>
              <a:chExt cx="2360112" cy="1065387"/>
            </a:xfrm>
          </p:grpSpPr>
          <p:sp>
            <p:nvSpPr>
              <p:cNvPr id="93" name="iśḻidè"/>
              <p:cNvSpPr/>
              <p:nvPr/>
            </p:nvSpPr>
            <p:spPr bwMode="auto">
              <a:xfrm>
                <a:off x="9158788" y="4544502"/>
                <a:ext cx="2360112" cy="6748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60000"/>
                  </a:lnSpc>
                  <a:spcBef>
                    <a:spcPct val="0"/>
                  </a:spcBef>
                </a:pPr>
                <a:r>
                  <a:rPr lang="en-US" altLang="zh-CN" sz="1000" dirty="0">
                    <a:solidFill>
                      <a:schemeClr val="bg1"/>
                    </a:solidFill>
                  </a:rPr>
                  <a:t>Copy paste fonts. Choose the only option to retain text……</a:t>
                </a:r>
                <a:endParaRPr lang="en-US" altLang="zh-CN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4" name="iṣ1ïdè"/>
              <p:cNvSpPr/>
              <p:nvPr/>
            </p:nvSpPr>
            <p:spPr>
              <a:xfrm>
                <a:off x="9158788" y="4154007"/>
                <a:ext cx="2360112" cy="390495"/>
              </a:xfrm>
              <a:prstGeom prst="rect">
                <a:avLst/>
              </a:prstGeom>
              <a:noFill/>
              <a:ln w="3175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b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r"/>
                <a:r>
                  <a:rPr lang="en-US" altLang="zh-CN" sz="1600" b="1" dirty="0">
                    <a:solidFill>
                      <a:srgbClr val="E4BF1B"/>
                    </a:solidFill>
                  </a:rPr>
                  <a:t>02.Text here</a:t>
                </a:r>
                <a:endParaRPr lang="id-ID" altLang="zh-CN" sz="1600" b="1" dirty="0">
                  <a:solidFill>
                    <a:srgbClr val="E4BF1B"/>
                  </a:solidFill>
                </a:endParaRPr>
              </a:p>
            </p:txBody>
          </p:sp>
        </p:grpSp>
        <p:grpSp>
          <p:nvGrpSpPr>
            <p:cNvPr id="84" name="îśļïdé"/>
            <p:cNvGrpSpPr/>
            <p:nvPr/>
          </p:nvGrpSpPr>
          <p:grpSpPr>
            <a:xfrm>
              <a:off x="3206893" y="1789546"/>
              <a:ext cx="2360112" cy="1065387"/>
              <a:chOff x="9158788" y="4154007"/>
              <a:chExt cx="2360112" cy="1065387"/>
            </a:xfrm>
          </p:grpSpPr>
          <p:sp>
            <p:nvSpPr>
              <p:cNvPr id="91" name="íṡḷîḍé"/>
              <p:cNvSpPr/>
              <p:nvPr/>
            </p:nvSpPr>
            <p:spPr bwMode="auto">
              <a:xfrm>
                <a:off x="9158788" y="4544502"/>
                <a:ext cx="2360112" cy="6748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60000"/>
                  </a:lnSpc>
                  <a:spcBef>
                    <a:spcPct val="0"/>
                  </a:spcBef>
                </a:pPr>
                <a:r>
                  <a:rPr lang="en-US" altLang="zh-CN" sz="1000" dirty="0">
                    <a:solidFill>
                      <a:schemeClr val="bg1"/>
                    </a:solidFill>
                  </a:rPr>
                  <a:t>Copy paste fonts. Choose the only option to retain text……</a:t>
                </a:r>
                <a:endParaRPr lang="en-US" altLang="zh-CN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íṥḻîḓê"/>
              <p:cNvSpPr/>
              <p:nvPr/>
            </p:nvSpPr>
            <p:spPr>
              <a:xfrm>
                <a:off x="9158788" y="4154007"/>
                <a:ext cx="2360112" cy="390495"/>
              </a:xfrm>
              <a:prstGeom prst="rect">
                <a:avLst/>
              </a:prstGeom>
              <a:noFill/>
              <a:ln w="3175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b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altLang="zh-CN" sz="1600" b="1" dirty="0">
                    <a:solidFill>
                      <a:srgbClr val="E4BF1B"/>
                    </a:solidFill>
                  </a:rPr>
                  <a:t>01.Text here</a:t>
                </a:r>
                <a:endParaRPr lang="id-ID" altLang="zh-CN" sz="1600" b="1" dirty="0">
                  <a:solidFill>
                    <a:srgbClr val="E4BF1B"/>
                  </a:solidFill>
                </a:endParaRPr>
              </a:p>
            </p:txBody>
          </p:sp>
        </p:grpSp>
        <p:grpSp>
          <p:nvGrpSpPr>
            <p:cNvPr id="85" name="işļïḋé"/>
            <p:cNvGrpSpPr/>
            <p:nvPr/>
          </p:nvGrpSpPr>
          <p:grpSpPr>
            <a:xfrm>
              <a:off x="6247456" y="4271877"/>
              <a:ext cx="2360112" cy="1065387"/>
              <a:chOff x="9158788" y="4154007"/>
              <a:chExt cx="2360112" cy="1065387"/>
            </a:xfrm>
          </p:grpSpPr>
          <p:sp>
            <p:nvSpPr>
              <p:cNvPr id="89" name="iśľidè"/>
              <p:cNvSpPr/>
              <p:nvPr/>
            </p:nvSpPr>
            <p:spPr bwMode="auto">
              <a:xfrm>
                <a:off x="9158788" y="4544502"/>
                <a:ext cx="2360112" cy="6748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60000"/>
                  </a:lnSpc>
                  <a:spcBef>
                    <a:spcPct val="0"/>
                  </a:spcBef>
                </a:pPr>
                <a:r>
                  <a:rPr lang="en-US" altLang="zh-CN" sz="1000" dirty="0">
                    <a:solidFill>
                      <a:schemeClr val="bg1"/>
                    </a:solidFill>
                  </a:rPr>
                  <a:t>Copy paste fonts. Choose the only option to retain text……</a:t>
                </a:r>
                <a:endParaRPr lang="en-US" altLang="zh-CN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0" name="îṩ1ïḑè"/>
              <p:cNvSpPr/>
              <p:nvPr/>
            </p:nvSpPr>
            <p:spPr>
              <a:xfrm>
                <a:off x="9158788" y="4154007"/>
                <a:ext cx="2360112" cy="390495"/>
              </a:xfrm>
              <a:prstGeom prst="rect">
                <a:avLst/>
              </a:prstGeom>
              <a:noFill/>
              <a:ln w="3175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b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en-US" altLang="zh-CN" sz="1600" b="1" dirty="0">
                    <a:solidFill>
                      <a:srgbClr val="E4BF1B"/>
                    </a:solidFill>
                  </a:rPr>
                  <a:t>03.Text here</a:t>
                </a:r>
                <a:endParaRPr lang="id-ID" altLang="zh-CN" sz="1600" b="1" dirty="0">
                  <a:solidFill>
                    <a:srgbClr val="E4BF1B"/>
                  </a:solidFill>
                </a:endParaRPr>
              </a:p>
            </p:txBody>
          </p:sp>
        </p:grpSp>
        <p:grpSp>
          <p:nvGrpSpPr>
            <p:cNvPr id="86" name="íṥḷíďé"/>
            <p:cNvGrpSpPr/>
            <p:nvPr/>
          </p:nvGrpSpPr>
          <p:grpSpPr>
            <a:xfrm>
              <a:off x="9158788" y="2805847"/>
              <a:ext cx="2360112" cy="1065387"/>
              <a:chOff x="9158788" y="4154007"/>
              <a:chExt cx="2360112" cy="1065387"/>
            </a:xfrm>
          </p:grpSpPr>
          <p:sp>
            <p:nvSpPr>
              <p:cNvPr id="87" name="îŝlíḑé"/>
              <p:cNvSpPr/>
              <p:nvPr/>
            </p:nvSpPr>
            <p:spPr bwMode="auto">
              <a:xfrm>
                <a:off x="9158788" y="4544502"/>
                <a:ext cx="2360112" cy="6748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60000"/>
                  </a:lnSpc>
                  <a:spcBef>
                    <a:spcPct val="0"/>
                  </a:spcBef>
                </a:pPr>
                <a:r>
                  <a:rPr lang="en-US" altLang="zh-CN" sz="1000" dirty="0">
                    <a:solidFill>
                      <a:schemeClr val="bg1"/>
                    </a:solidFill>
                  </a:rPr>
                  <a:t>Copy paste fonts. Choose the only option to retain text……</a:t>
                </a:r>
                <a:endParaRPr lang="en-US" altLang="zh-CN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îṡḷíḋe"/>
              <p:cNvSpPr/>
              <p:nvPr/>
            </p:nvSpPr>
            <p:spPr>
              <a:xfrm>
                <a:off x="9158788" y="4154007"/>
                <a:ext cx="2360112" cy="390495"/>
              </a:xfrm>
              <a:prstGeom prst="rect">
                <a:avLst/>
              </a:prstGeom>
              <a:noFill/>
              <a:ln w="3175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b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altLang="zh-CN" sz="1600" b="1" dirty="0">
                    <a:solidFill>
                      <a:srgbClr val="E4BF1B"/>
                    </a:solidFill>
                  </a:rPr>
                  <a:t>04.Text here</a:t>
                </a:r>
                <a:endParaRPr lang="id-ID" altLang="zh-CN" sz="1600" b="1" dirty="0">
                  <a:solidFill>
                    <a:srgbClr val="E4BF1B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ISLIDE.DIAGRAM" val="282062"/>
</p:tagLst>
</file>

<file path=ppt/tags/tag2.xml><?xml version="1.0" encoding="utf-8"?>
<p:tagLst xmlns:p="http://schemas.openxmlformats.org/presentationml/2006/main">
  <p:tag name="ISLIDE.DIAGRAM" val="267004"/>
</p:tagLst>
</file>

<file path=ppt/tags/tag3.xml><?xml version="1.0" encoding="utf-8"?>
<p:tagLst xmlns:p="http://schemas.openxmlformats.org/presentationml/2006/main">
  <p:tag name="ISLIDE.DIAGRAM" val="248021"/>
</p:tagLst>
</file>

<file path=ppt/tags/tag4.xml><?xml version="1.0" encoding="utf-8"?>
<p:tagLst xmlns:p="http://schemas.openxmlformats.org/presentationml/2006/main">
  <p:tag name="ISLIDE.DIAGRAM" val="24933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4628</Words>
  <Application>WPS 演示</Application>
  <PresentationFormat>宽屏</PresentationFormat>
  <Paragraphs>283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5" baseType="lpstr">
      <vt:lpstr>Arial</vt:lpstr>
      <vt:lpstr>宋体</vt:lpstr>
      <vt:lpstr>Wingdings</vt:lpstr>
      <vt:lpstr>微软雅黑 Light</vt:lpstr>
      <vt:lpstr>微软雅黑</vt:lpstr>
      <vt:lpstr>等线</vt:lpstr>
      <vt:lpstr>Impact</vt:lpstr>
      <vt:lpstr>Source Sans Pro Light</vt:lpstr>
      <vt:lpstr>Source Sans Pro</vt:lpstr>
      <vt:lpstr>Segoe UI</vt:lpstr>
      <vt:lpstr>Muli</vt:lpstr>
      <vt:lpstr>The Avengers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孙 开峰</dc:creator>
  <cp:lastModifiedBy>韩HAN</cp:lastModifiedBy>
  <cp:revision>12</cp:revision>
  <dcterms:created xsi:type="dcterms:W3CDTF">2019-11-27T13:40:00Z</dcterms:created>
  <dcterms:modified xsi:type="dcterms:W3CDTF">2020-03-10T08:14:10Z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